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2633662"/>
            <a:ext cx="7534275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00808"/>
            <a:ext cx="110585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6466" y="479251"/>
            <a:ext cx="10344150" cy="633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59050" y="645356"/>
            <a:ext cx="69703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59050" y="2805751"/>
            <a:ext cx="69703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59050" y="4941168"/>
            <a:ext cx="69703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283418"/>
            <a:ext cx="9267825" cy="645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7192" y="424760"/>
            <a:ext cx="69703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7192" y="2585155"/>
            <a:ext cx="69703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7192" y="4825937"/>
            <a:ext cx="69703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494631"/>
            <a:ext cx="977265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33656" y="1676595"/>
            <a:ext cx="69703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33656" y="3836990"/>
            <a:ext cx="69703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1700808"/>
            <a:ext cx="955357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50475" y="1797329"/>
            <a:ext cx="69703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50475" y="3957724"/>
            <a:ext cx="69703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56792"/>
            <a:ext cx="10991850" cy="401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841984" y="3737128"/>
            <a:ext cx="10298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72816"/>
            <a:ext cx="1096327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1843152"/>
            <a:ext cx="208823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7604" y="3993499"/>
            <a:ext cx="281032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84784"/>
            <a:ext cx="109251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04128" y="1484784"/>
            <a:ext cx="259228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14070" y="4700258"/>
            <a:ext cx="150394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56792"/>
            <a:ext cx="109918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84784"/>
            <a:ext cx="109537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1370459"/>
            <a:ext cx="11059591" cy="4938861"/>
            <a:chOff x="551384" y="1268760"/>
            <a:chExt cx="11059591" cy="49388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025" y="1268760"/>
              <a:ext cx="11029950" cy="2876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4293096"/>
              <a:ext cx="10972800" cy="1914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00808"/>
            <a:ext cx="109537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2026-01-19T05:54:50Z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