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3057525"/>
            <a:ext cx="80295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3953152"/>
            <a:ext cx="17281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3953152"/>
            <a:ext cx="13448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621320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5158" y="4621320"/>
            <a:ext cx="323686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76872"/>
            <a:ext cx="114109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1" y="3212976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69862" y="3212976"/>
            <a:ext cx="155047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78486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556792"/>
            <a:ext cx="114109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49982" y="1318562"/>
            <a:ext cx="10774610" cy="5494814"/>
            <a:chOff x="361950" y="1412776"/>
            <a:chExt cx="11468100" cy="58484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2486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3851305"/>
              <a:ext cx="11468100" cy="3409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3" y="430433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48478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25329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06199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7533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1963"/>
          <a:stretch/>
        </p:blipFill>
        <p:spPr>
          <a:xfrm>
            <a:off x="371475" y="2852936"/>
            <a:ext cx="11449050" cy="34563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107720" y="470337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48478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25329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06199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6792"/>
            <a:ext cx="106680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3328" y="152497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3328" y="329348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13328" y="510219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836712"/>
            <a:ext cx="1137285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58500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7889" y="534829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19600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03357" y="589379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494068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328656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21684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25464" y="3919854"/>
            <a:ext cx="256242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01227" y="5929524"/>
            <a:ext cx="209497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90725"/>
            <a:ext cx="1136332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38312" y="3150773"/>
            <a:ext cx="209497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55672" y="4006250"/>
            <a:ext cx="209497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42468"/>
            <a:ext cx="11182845" cy="554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420888"/>
            <a:ext cx="2448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85084" y="5143990"/>
            <a:ext cx="311477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7937" y="6048341"/>
            <a:ext cx="311477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867246"/>
            <a:ext cx="10801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45658" y="3696044"/>
            <a:ext cx="212295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3706984"/>
            <a:ext cx="13681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3706984"/>
            <a:ext cx="136815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04864"/>
            <a:ext cx="1139190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13528" y="3120629"/>
            <a:ext cx="209497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6" y="3120629"/>
            <a:ext cx="12932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2026-01-20T15:49:00Z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