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3356992"/>
            <a:ext cx="101727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50193"/>
            <a:ext cx="1136332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092928"/>
            <a:ext cx="12241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07830" y="4057192"/>
            <a:ext cx="12241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72264" y="5041930"/>
            <a:ext cx="12241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40" y="1484784"/>
            <a:ext cx="76962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2852936"/>
            <a:ext cx="11239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236689"/>
            <a:ext cx="10866238" cy="56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970434"/>
            <a:ext cx="11344275" cy="5482902"/>
            <a:chOff x="423862" y="1484784"/>
            <a:chExt cx="11344275" cy="54829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484784"/>
              <a:ext cx="11344275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4135" y="6453336"/>
              <a:ext cx="966787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14450"/>
            <a:ext cx="108680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45464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313585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283062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44824"/>
            <a:ext cx="110490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068408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927353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76872"/>
            <a:ext cx="114300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73567" cy="590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024" y="1484784"/>
            <a:ext cx="9997951" cy="526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45" y="692696"/>
            <a:ext cx="78009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276872"/>
            <a:ext cx="1141095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49566" y="4169176"/>
            <a:ext cx="18269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052736"/>
            <a:ext cx="114204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844824"/>
            <a:ext cx="11437540" cy="3780259"/>
            <a:chOff x="335360" y="2105025"/>
            <a:chExt cx="11437540" cy="3780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2105025"/>
              <a:ext cx="113538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85184"/>
              <a:ext cx="1128712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02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96384" y="3951480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00808"/>
            <a:ext cx="10858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6672" y="3078739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6672" y="3078739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387" y="1340768"/>
            <a:ext cx="10309225" cy="54000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512454"/>
            <a:ext cx="79208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2872494"/>
            <a:ext cx="122413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66519" y="3992806"/>
            <a:ext cx="175876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906784"/>
            <a:ext cx="175876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8362" y="4006888"/>
            <a:ext cx="215065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4864"/>
            <a:ext cx="11372850" cy="303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39400" y="4231136"/>
            <a:ext cx="210832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974646"/>
            <a:ext cx="165618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98801" y="3969432"/>
            <a:ext cx="165618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713198"/>
            <a:ext cx="345638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7560" y="1772816"/>
            <a:ext cx="165618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1040" y="3772438"/>
            <a:ext cx="2166887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628800"/>
            <a:ext cx="11372850" cy="4650854"/>
            <a:chOff x="409575" y="1484784"/>
            <a:chExt cx="11372850" cy="4650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84784"/>
              <a:ext cx="11296650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420888"/>
              <a:ext cx="11372850" cy="3714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44072" y="1578022"/>
            <a:ext cx="446449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97720" y="4486814"/>
            <a:ext cx="1656184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2026-01-20T17:10:31Z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