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487" y="3043237"/>
            <a:ext cx="51530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548680"/>
            <a:ext cx="845820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628800"/>
            <a:ext cx="11353800" cy="4686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5447928" y="1605990"/>
            <a:ext cx="21602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619127" y="3193630"/>
            <a:ext cx="172497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326592" y="4755288"/>
            <a:ext cx="207790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700808"/>
            <a:ext cx="11487150" cy="4304134"/>
            <a:chOff x="352425" y="1340768"/>
            <a:chExt cx="11487150" cy="43041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340768"/>
              <a:ext cx="11487150" cy="1571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2996952"/>
              <a:ext cx="11439525" cy="26479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87488" y="1722090"/>
            <a:ext cx="23762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92344" y="2505862"/>
            <a:ext cx="9616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45064" y="4193985"/>
            <a:ext cx="162659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851077" y="5128483"/>
            <a:ext cx="271135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44824"/>
            <a:ext cx="1141095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1864920"/>
            <a:ext cx="154778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93342" y="2792162"/>
            <a:ext cx="181522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548680"/>
            <a:ext cx="80581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112" y="1628800"/>
            <a:ext cx="11153775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44824"/>
            <a:ext cx="11315700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564904"/>
            <a:ext cx="194421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07214" y="3378820"/>
            <a:ext cx="194421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80376" y="4221088"/>
            <a:ext cx="194421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1436931"/>
            <a:ext cx="194421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36115" y="3932518"/>
            <a:ext cx="194421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26473"/>
            <a:ext cx="113252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2957" y="2983191"/>
            <a:ext cx="7806084" cy="383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365104"/>
            <a:ext cx="3528392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12118"/>
            <a:ext cx="11353800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1281974"/>
            <a:ext cx="266429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91889" y="3150478"/>
            <a:ext cx="266429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30842" y="5019470"/>
            <a:ext cx="3141421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548680"/>
            <a:ext cx="84105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0768"/>
            <a:ext cx="10755560" cy="53957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888088" y="1343405"/>
            <a:ext cx="223224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88088" y="2107080"/>
            <a:ext cx="266429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61978" y="3673960"/>
            <a:ext cx="266429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64018" y="4457732"/>
            <a:ext cx="177194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305662" y="5241504"/>
            <a:ext cx="222238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21785" y="6025275"/>
            <a:ext cx="1793895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97" y="1268761"/>
            <a:ext cx="11067405" cy="555666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1236406"/>
            <a:ext cx="302433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15858" y="2028494"/>
            <a:ext cx="253672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12224" y="2822313"/>
            <a:ext cx="2808312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78694" y="4434902"/>
            <a:ext cx="2101682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5218614"/>
            <a:ext cx="1547789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03512" y="6094518"/>
            <a:ext cx="154778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2026-01-20T17:16:36Z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