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5"/>
  </p:notesMasterIdLst>
  <p:handoutMasterIdLst>
    <p:handoutMasterId r:id="rId7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  <p:sldId id="347" r:id="rId28"/>
    <p:sldId id="348" r:id="rId29"/>
    <p:sldId id="349" r:id="rId30"/>
    <p:sldId id="344" r:id="rId31"/>
    <p:sldId id="345" r:id="rId32"/>
    <p:sldId id="346" r:id="rId33"/>
    <p:sldId id="355" r:id="rId34"/>
    <p:sldId id="357" r:id="rId35"/>
    <p:sldId id="358" r:id="rId36"/>
    <p:sldId id="359" r:id="rId37"/>
    <p:sldId id="360" r:id="rId38"/>
    <p:sldId id="361" r:id="rId39"/>
    <p:sldId id="362" r:id="rId40"/>
    <p:sldId id="363" r:id="rId41"/>
    <p:sldId id="364" r:id="rId42"/>
    <p:sldId id="365" r:id="rId43"/>
    <p:sldId id="366" r:id="rId44"/>
    <p:sldId id="367" r:id="rId45"/>
    <p:sldId id="368" r:id="rId46"/>
    <p:sldId id="369" r:id="rId47"/>
    <p:sldId id="370" r:id="rId48"/>
    <p:sldId id="371" r:id="rId49"/>
    <p:sldId id="372" r:id="rId50"/>
    <p:sldId id="373" r:id="rId51"/>
    <p:sldId id="374" r:id="rId52"/>
    <p:sldId id="375" r:id="rId53"/>
    <p:sldId id="376" r:id="rId54"/>
    <p:sldId id="377" r:id="rId55"/>
    <p:sldId id="378" r:id="rId56"/>
    <p:sldId id="379" r:id="rId57"/>
    <p:sldId id="380" r:id="rId58"/>
    <p:sldId id="381" r:id="rId59"/>
    <p:sldId id="382" r:id="rId60"/>
    <p:sldId id="383" r:id="rId61"/>
    <p:sldId id="384" r:id="rId62"/>
    <p:sldId id="385" r:id="rId63"/>
    <p:sldId id="386" r:id="rId64"/>
    <p:sldId id="387" r:id="rId65"/>
    <p:sldId id="388" r:id="rId66"/>
    <p:sldId id="389" r:id="rId67"/>
    <p:sldId id="390" r:id="rId68"/>
    <p:sldId id="391" r:id="rId69"/>
    <p:sldId id="392" r:id="rId70"/>
    <p:sldId id="393" r:id="rId71"/>
    <p:sldId id="394" r:id="rId72"/>
    <p:sldId id="395" r:id="rId73"/>
    <p:sldId id="396" r:id="rId74"/>
  </p:sldIdLst>
  <p:sldSz cx="12192000" cy="6858000"/>
  <p:notesSz cx="6858000" cy="9144000"/>
  <p:custDataLst>
    <p:tags r:id="rId7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102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8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5" y="2938462"/>
            <a:ext cx="6191250" cy="98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84784"/>
            <a:ext cx="11582400" cy="4991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94986" y="2812391"/>
            <a:ext cx="541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94986" y="4731626"/>
            <a:ext cx="541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348880"/>
            <a:ext cx="11468100" cy="2438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94986" y="2432255"/>
            <a:ext cx="541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84784"/>
            <a:ext cx="11534775" cy="4962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94986" y="2782247"/>
            <a:ext cx="541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94986" y="4701482"/>
            <a:ext cx="541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2524125"/>
            <a:ext cx="11420475" cy="1809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94986" y="2554856"/>
            <a:ext cx="541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5750" y="1276081"/>
            <a:ext cx="11620500" cy="5451897"/>
            <a:chOff x="285750" y="2185987"/>
            <a:chExt cx="11620500" cy="545189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5750" y="2185987"/>
              <a:ext cx="11620500" cy="2486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5408" y="4647034"/>
              <a:ext cx="11258550" cy="29908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94986" y="2554503"/>
            <a:ext cx="541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94986" y="4395248"/>
            <a:ext cx="541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0915650" cy="5067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55274" y="1514928"/>
            <a:ext cx="541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55274" y="4105322"/>
            <a:ext cx="541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2900" y="692696"/>
            <a:ext cx="11506200" cy="5848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988840"/>
            <a:ext cx="11620500" cy="310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916832"/>
            <a:ext cx="11553825" cy="3171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24650" y="2000207"/>
            <a:ext cx="541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24650" y="2646960"/>
            <a:ext cx="541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24650" y="3326589"/>
            <a:ext cx="541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24650" y="3963294"/>
            <a:ext cx="541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24650" y="4596339"/>
            <a:ext cx="541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28800"/>
            <a:ext cx="11601450" cy="3981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7175" y="852636"/>
            <a:ext cx="11677650" cy="560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844824"/>
            <a:ext cx="1160145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895475"/>
            <a:ext cx="11563350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844824"/>
            <a:ext cx="1161097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988840"/>
            <a:ext cx="11449050" cy="2990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24650" y="2000207"/>
            <a:ext cx="541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24650" y="2646960"/>
            <a:ext cx="541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24650" y="3243120"/>
            <a:ext cx="541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24650" y="3861048"/>
            <a:ext cx="541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24650" y="4495506"/>
            <a:ext cx="541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988840"/>
            <a:ext cx="11401425" cy="36290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891328" y="2030351"/>
            <a:ext cx="541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91328" y="2677104"/>
            <a:ext cx="541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91328" y="3273264"/>
            <a:ext cx="541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91328" y="3891192"/>
            <a:ext cx="541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891328" y="4525650"/>
            <a:ext cx="541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9562" y="1844824"/>
            <a:ext cx="11572875" cy="3672408"/>
            <a:chOff x="309562" y="1268760"/>
            <a:chExt cx="11572875" cy="36724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9562" y="1268760"/>
              <a:ext cx="11572875" cy="3038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5287" y="4407768"/>
              <a:ext cx="11401425" cy="533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916832"/>
            <a:ext cx="11572875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844824"/>
            <a:ext cx="11591925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4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556792"/>
            <a:ext cx="11506200" cy="4476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94986" y="1635282"/>
            <a:ext cx="541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94986" y="3554517"/>
            <a:ext cx="541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5362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1360864"/>
            <a:ext cx="541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4961264"/>
            <a:ext cx="541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219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147887"/>
            <a:ext cx="11544300" cy="2562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2335266"/>
            <a:ext cx="541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843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84784"/>
            <a:ext cx="1158240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887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757362"/>
            <a:ext cx="11591925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133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700808"/>
            <a:ext cx="11677650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0799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844824"/>
            <a:ext cx="11591925" cy="4171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05448" y="1957024"/>
            <a:ext cx="541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7931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060848"/>
            <a:ext cx="11544300" cy="2886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02466" y="2122808"/>
            <a:ext cx="541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1019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2132856"/>
            <a:ext cx="11315700" cy="2876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44330" y="2183096"/>
            <a:ext cx="541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925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132856"/>
            <a:ext cx="11534775" cy="2905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77456" y="2213240"/>
            <a:ext cx="541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1657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4325" y="1268760"/>
            <a:ext cx="11563350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772816"/>
            <a:ext cx="9544050" cy="4419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90498" y="1772816"/>
            <a:ext cx="541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90498" y="4395248"/>
            <a:ext cx="541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916832"/>
            <a:ext cx="11630025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467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56792"/>
            <a:ext cx="1168717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779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40768"/>
            <a:ext cx="11687175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5526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844824"/>
            <a:ext cx="11506200" cy="3514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77456" y="1926880"/>
            <a:ext cx="541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924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988840"/>
            <a:ext cx="11487150" cy="4095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77456" y="1988840"/>
            <a:ext cx="541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0632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916832"/>
            <a:ext cx="11515725" cy="4257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77456" y="2050800"/>
            <a:ext cx="541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483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6206" y="1340769"/>
            <a:ext cx="11062642" cy="548538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26386" y="1412776"/>
            <a:ext cx="541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4433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12776"/>
            <a:ext cx="11649075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757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772816"/>
            <a:ext cx="11630025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204864"/>
            <a:ext cx="11706225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347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2348880"/>
            <a:ext cx="11382375" cy="1952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74474" y="2452351"/>
            <a:ext cx="541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844824"/>
            <a:ext cx="11591925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9691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916832"/>
            <a:ext cx="11496675" cy="4029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77456" y="2008936"/>
            <a:ext cx="541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8011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700808"/>
            <a:ext cx="11610975" cy="4543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77456" y="1782864"/>
            <a:ext cx="541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77456" y="4073888"/>
            <a:ext cx="541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9392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844824"/>
            <a:ext cx="11515725" cy="4019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77456" y="1968744"/>
            <a:ext cx="541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3104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12776"/>
            <a:ext cx="11572875" cy="5162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924408" y="3713466"/>
            <a:ext cx="541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252305" y="4848929"/>
            <a:ext cx="541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419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844824"/>
            <a:ext cx="11544300" cy="3924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48528" y="1814680"/>
            <a:ext cx="541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910794" y="5215586"/>
            <a:ext cx="541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7238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2420888"/>
            <a:ext cx="11487150" cy="2181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57762" y="2407274"/>
            <a:ext cx="541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3471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3248" y="1240159"/>
            <a:ext cx="11096550" cy="5557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111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5238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319768" y="3819368"/>
            <a:ext cx="122413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143732" y="4382076"/>
            <a:ext cx="122413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289245" y="5527586"/>
            <a:ext cx="1014667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0349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628800"/>
            <a:ext cx="11630025" cy="4552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264352" y="1690760"/>
            <a:ext cx="172819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06268" y="2829274"/>
            <a:ext cx="2533947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096000" y="3941592"/>
            <a:ext cx="136815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678048" y="5105280"/>
            <a:ext cx="90060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08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700808"/>
            <a:ext cx="11553825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060848"/>
            <a:ext cx="11563350" cy="3429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019752" y="2152952"/>
            <a:ext cx="172819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888368" y="3278367"/>
            <a:ext cx="100783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155216" y="4413830"/>
            <a:ext cx="100783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8443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19087" y="1556792"/>
            <a:ext cx="11642106" cy="4216127"/>
            <a:chOff x="319087" y="1268760"/>
            <a:chExt cx="11642106" cy="421612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9087" y="1268760"/>
              <a:ext cx="11553825" cy="1781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3049935"/>
              <a:ext cx="9296400" cy="22669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818068" y="2636912"/>
              <a:ext cx="2143125" cy="284797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5375920" y="3358063"/>
            <a:ext cx="172819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592527" y="5086378"/>
            <a:ext cx="172819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4894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0987" y="1482055"/>
            <a:ext cx="11630025" cy="4971281"/>
            <a:chOff x="280987" y="1484784"/>
            <a:chExt cx="11630025" cy="497128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484784"/>
              <a:ext cx="9267825" cy="552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0987" y="1988840"/>
              <a:ext cx="11630025" cy="44672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5375920" y="1504880"/>
            <a:ext cx="172819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426527" y="2583106"/>
            <a:ext cx="1224137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809877" y="3718570"/>
            <a:ext cx="817755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220726" y="4855546"/>
            <a:ext cx="238974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3804663" y="5438350"/>
            <a:ext cx="238974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56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916832"/>
            <a:ext cx="11649075" cy="3486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15680" y="2007042"/>
            <a:ext cx="187220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7448" y="3151016"/>
            <a:ext cx="817755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286710" y="3151016"/>
            <a:ext cx="23539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5824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20527"/>
            <a:ext cx="11610975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3733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28800"/>
            <a:ext cx="1160145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125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700808"/>
            <a:ext cx="1163002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316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772816"/>
            <a:ext cx="11563350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457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 r="746"/>
          <a:stretch/>
        </p:blipFill>
        <p:spPr>
          <a:xfrm>
            <a:off x="1415480" y="685996"/>
            <a:ext cx="8640960" cy="596326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83648" y="760974"/>
            <a:ext cx="1800200" cy="327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027815" y="2145903"/>
            <a:ext cx="780153" cy="2705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27542" y="1975081"/>
            <a:ext cx="780153" cy="2705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896807" y="2346868"/>
            <a:ext cx="957529" cy="2705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113415" y="4808715"/>
            <a:ext cx="1190497" cy="2705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329920" y="4663184"/>
            <a:ext cx="1696376" cy="2705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657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850" y="1151050"/>
            <a:ext cx="11544300" cy="569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431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9087" y="2149611"/>
            <a:ext cx="11553825" cy="2558777"/>
            <a:chOff x="319087" y="1628800"/>
            <a:chExt cx="11553825" cy="255877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4812" y="1628800"/>
              <a:ext cx="11382375" cy="1304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9087" y="2996952"/>
              <a:ext cx="11553825" cy="11906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94986" y="2245056"/>
            <a:ext cx="541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94986" y="3559402"/>
            <a:ext cx="541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2900" y="188640"/>
            <a:ext cx="1150620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804590"/>
            <a:ext cx="10119953" cy="592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702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3375" y="836712"/>
            <a:ext cx="11525250" cy="5543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1344" y="1624719"/>
            <a:ext cx="11667281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91344" y="2328104"/>
            <a:ext cx="11667281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91344" y="3031489"/>
            <a:ext cx="11667281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91344" y="3717411"/>
            <a:ext cx="11667281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91344" y="4420796"/>
            <a:ext cx="11667281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91344" y="5114131"/>
            <a:ext cx="11667281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91344" y="5817516"/>
            <a:ext cx="11667281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2940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772816"/>
            <a:ext cx="11563350" cy="4162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1344" y="1812175"/>
            <a:ext cx="11667281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91344" y="2525608"/>
            <a:ext cx="11667281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91344" y="3218945"/>
            <a:ext cx="11667281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91344" y="3914915"/>
            <a:ext cx="11667281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91344" y="4608252"/>
            <a:ext cx="11667281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91344" y="5321683"/>
            <a:ext cx="11667281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624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114550"/>
            <a:ext cx="11591925" cy="2628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1344" y="2098535"/>
            <a:ext cx="11667281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91344" y="2811968"/>
            <a:ext cx="11667281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91344" y="3495257"/>
            <a:ext cx="11667281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91344" y="4201275"/>
            <a:ext cx="11667281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6846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772816"/>
            <a:ext cx="11553825" cy="37909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94986" y="3115987"/>
            <a:ext cx="541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844824"/>
            <a:ext cx="11506200" cy="3800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94986" y="1916832"/>
            <a:ext cx="541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94986" y="3140968"/>
            <a:ext cx="541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</TotalTime>
  <Words>0</Words>
  <Application>Microsoft Office PowerPoint</Application>
  <PresentationFormat>宽屏</PresentationFormat>
  <Paragraphs>0</Paragraphs>
  <Slides>73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73</vt:i4>
      </vt:variant>
    </vt:vector>
  </HeadingPairs>
  <TitlesOfParts>
    <vt:vector size="7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89</cp:revision>
  <dcterms:created xsi:type="dcterms:W3CDTF">2015-09-16T06:44:00Z</dcterms:created>
  <dcterms:modified xsi:type="dcterms:W3CDTF">2026-01-18T08:30:58Z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