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0868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2852936"/>
            <a:ext cx="10915650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76872"/>
            <a:ext cx="1136332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3273265"/>
            <a:ext cx="201622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2343" y="3273265"/>
            <a:ext cx="931345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4097168"/>
            <a:ext cx="129614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6120" y="4097168"/>
            <a:ext cx="252028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44472" y="4097168"/>
            <a:ext cx="129614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93068"/>
            <a:ext cx="1140142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286920"/>
            <a:ext cx="21602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2184" y="2286920"/>
            <a:ext cx="21602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21722" y="5090410"/>
            <a:ext cx="114588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22310" y="5090410"/>
            <a:ext cx="124955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64059" y="5090410"/>
            <a:ext cx="176013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20336" y="5090410"/>
            <a:ext cx="113555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2443"/>
            <a:ext cx="79438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397843"/>
            <a:ext cx="113538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0103" y="4509120"/>
            <a:ext cx="76674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88840"/>
            <a:ext cx="1082040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080944"/>
            <a:ext cx="76674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930176"/>
            <a:ext cx="76674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88840"/>
            <a:ext cx="1132522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080944"/>
            <a:ext cx="76674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930176"/>
            <a:ext cx="76674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46262"/>
            <a:ext cx="788670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276872"/>
            <a:ext cx="11391900" cy="36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684048" y="4273000"/>
            <a:ext cx="192412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7" y="2204864"/>
            <a:ext cx="8835727" cy="431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19237"/>
            <a:ext cx="114204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77141"/>
            <a:ext cx="8210512" cy="650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729" y="1352550"/>
            <a:ext cx="11024542" cy="532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28825"/>
            <a:ext cx="11334750" cy="2800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26528" y="3139528"/>
            <a:ext cx="76674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596984"/>
            <a:ext cx="76674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676160"/>
            <a:ext cx="76674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28825"/>
            <a:ext cx="108108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138088"/>
            <a:ext cx="76674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93831"/>
            <a:ext cx="11363325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2533088"/>
            <a:ext cx="280831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52152" y="3447488"/>
            <a:ext cx="280831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3663" y="4352176"/>
            <a:ext cx="2010105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1968744"/>
            <a:ext cx="158417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29082" y="3817640"/>
            <a:ext cx="158417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43496" y="1761096"/>
            <a:ext cx="22569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68593" y="4655022"/>
            <a:ext cx="1639375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04864"/>
            <a:ext cx="114490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245775"/>
            <a:ext cx="331236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3202928"/>
            <a:ext cx="36724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26930" y="5031728"/>
            <a:ext cx="25690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412776"/>
            <a:ext cx="11506200" cy="5136604"/>
            <a:chOff x="342900" y="1340768"/>
            <a:chExt cx="11506200" cy="51366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340768"/>
              <a:ext cx="1150620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4077072"/>
              <a:ext cx="11249025" cy="2400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04312" y="1522096"/>
            <a:ext cx="25690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22264" y="3340847"/>
            <a:ext cx="25690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91256" y="4958630"/>
            <a:ext cx="3073095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56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879977" y="3747176"/>
            <a:ext cx="201622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8288" y="3747176"/>
            <a:ext cx="201622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2026-01-20T16:33:16Z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