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962275"/>
            <a:ext cx="82581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478710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159896" y="4787104"/>
            <a:ext cx="185699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76872"/>
            <a:ext cx="11382375" cy="2686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00024" y="3253168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210661" y="3253168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9" name="矩形 8"/>
          <p:cNvSpPr/>
          <p:nvPr/>
        </p:nvSpPr>
        <p:spPr>
          <a:xfrm>
            <a:off x="1343472" y="4182082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10" name="矩形 9"/>
          <p:cNvSpPr/>
          <p:nvPr/>
        </p:nvSpPr>
        <p:spPr>
          <a:xfrm>
            <a:off x="3791744" y="4182082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653136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791743" y="4653136"/>
            <a:ext cx="11154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76872"/>
            <a:ext cx="113728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305080"/>
            <a:ext cx="11154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987672" y="4222274"/>
            <a:ext cx="238492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1918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4715096"/>
            <a:ext cx="11154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583832" y="4715096"/>
            <a:ext cx="13316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066" y="552231"/>
            <a:ext cx="11096550" cy="628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" y="1082377"/>
            <a:ext cx="111633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514350"/>
            <a:ext cx="11382375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8625" y="1340768"/>
            <a:ext cx="11506919" cy="5202138"/>
            <a:chOff x="428625" y="1340768"/>
            <a:chExt cx="11506919" cy="5202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581128"/>
              <a:ext cx="8496300" cy="1666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92344" y="3933056"/>
              <a:ext cx="2743200" cy="2609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511824" y="551841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60367"/>
            <a:ext cx="1083945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7" y="1496018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7" y="3385108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7" y="5264150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7451"/>
            <a:ext cx="1009650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5" y="1412776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559495" y="3301866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559495" y="5180908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98393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844824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3733914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96583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5" y="1983192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559495" y="3872282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729952"/>
            <a:ext cx="11334750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153480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8840"/>
            <a:ext cx="11439525" cy="338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75920" y="4592362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5" y="2864170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692696"/>
            <a:ext cx="11325225" cy="5832648"/>
            <a:chOff x="433387" y="692696"/>
            <a:chExt cx="1132522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692696"/>
              <a:ext cx="1130617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4086944"/>
              <a:ext cx="11325225" cy="2438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534224" y="1546744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2927648" y="4068210"/>
            <a:ext cx="6480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44275" cy="5332462"/>
            <a:chOff x="335360" y="1412776"/>
            <a:chExt cx="11344275" cy="53324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8572500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420888"/>
              <a:ext cx="11344275" cy="4324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27816" y="2386483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2118522" y="3310931"/>
            <a:ext cx="217727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5879977" y="5159828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27864" y="1852283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946343" y="3790226"/>
            <a:ext cx="126222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7574"/>
            <a:ext cx="114204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130677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7392144" y="4979574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62018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271260" y="3676354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85000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526925" y="4474091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000074"/>
            <a:ext cx="17281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249438" y="3859019"/>
            <a:ext cx="310314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32442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723597" y="432442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2026-01-21T01:29:17Z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