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057525"/>
            <a:ext cx="74580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26312" y="1422824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26312" y="2447756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94127" y="4517716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87462" y="5481331"/>
            <a:ext cx="2496969" cy="685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633304"/>
            <a:ext cx="27363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0994" y="5703264"/>
            <a:ext cx="372094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631436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5" y="3666415"/>
            <a:ext cx="52100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0848"/>
            <a:ext cx="110013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1492274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699136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403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9936" y="3901240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4824"/>
            <a:ext cx="110204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804632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9318" y="4125803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2816"/>
            <a:ext cx="109728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47680" y="1793691"/>
            <a:ext cx="22104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3966" y="4004330"/>
            <a:ext cx="170633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0808"/>
            <a:ext cx="10963275" cy="400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81680" y="3901240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3960" y="3901240"/>
            <a:ext cx="273444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2856"/>
            <a:ext cx="1102042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365104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74389" y="4365104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9464" y="3674393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09811" y="3674393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64152" y="3674393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851000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276872"/>
            <a:ext cx="109442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82280" y="3381660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2777" y="4476929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64768" y="4476929"/>
            <a:ext cx="1931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