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74" r:id="rId27"/>
    <p:sldId id="375" r:id="rId28"/>
    <p:sldId id="376" r:id="rId29"/>
    <p:sldId id="377" r:id="rId30"/>
    <p:sldId id="378" r:id="rId31"/>
    <p:sldId id="362" r:id="rId32"/>
    <p:sldId id="363" r:id="rId33"/>
    <p:sldId id="364" r:id="rId34"/>
    <p:sldId id="365" r:id="rId35"/>
    <p:sldId id="366" r:id="rId36"/>
    <p:sldId id="334" r:id="rId37"/>
    <p:sldId id="335" r:id="rId38"/>
    <p:sldId id="336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3090862"/>
            <a:ext cx="56578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561677"/>
            <a:ext cx="11382375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665435"/>
            <a:ext cx="11391900" cy="60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0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5296" y="4413316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31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02618"/>
            <a:ext cx="10972800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7544" y="1368884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47544" y="3237878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47544" y="5197307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78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45220"/>
            <a:ext cx="11029950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7544" y="1368884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47544" y="3237878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47544" y="5197307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68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6825"/>
            <a:ext cx="1099185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7544" y="1368884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47544" y="3237878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47544" y="5197307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03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5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16832"/>
            <a:ext cx="114014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4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628800"/>
            <a:ext cx="11420475" cy="4638253"/>
            <a:chOff x="385762" y="1268760"/>
            <a:chExt cx="11420475" cy="46382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268760"/>
              <a:ext cx="11306175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4221088"/>
              <a:ext cx="11420475" cy="1685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256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389572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9439" y="1124745"/>
            <a:ext cx="9373121" cy="5614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17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0488" y="692696"/>
            <a:ext cx="10452411" cy="598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38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908720"/>
            <a:ext cx="1126807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789040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66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4518"/>
            <a:ext cx="11344275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78440" y="2256776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68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96752"/>
            <a:ext cx="1138237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98536" y="2204864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59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247552"/>
            <a:ext cx="11473632" cy="5321300"/>
            <a:chOff x="381000" y="1624012"/>
            <a:chExt cx="11473632" cy="5321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624012"/>
              <a:ext cx="1143000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8032" y="5259387"/>
              <a:ext cx="10896600" cy="1685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98536" y="2243028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9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2"/>
            <a:ext cx="11096550" cy="56410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6624" y="2449004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71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99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2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124744"/>
            <a:ext cx="113157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6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45443"/>
            <a:ext cx="113442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6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68760"/>
            <a:ext cx="114109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94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26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9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4221088"/>
            <a:ext cx="3636405" cy="670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27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51911"/>
            <a:ext cx="9001000" cy="641744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5" y="2778767"/>
            <a:ext cx="2016224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19013" y="5863610"/>
            <a:ext cx="178529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45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4420844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7894" y="625577"/>
            <a:ext cx="9826658" cy="59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48880"/>
            <a:ext cx="11353800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3762724"/>
            <a:ext cx="309634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8840"/>
            <a:ext cx="112490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3384" y="2152952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3384" y="3991801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208" y="1556792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7208" y="3395641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7208" y="5194296"/>
            <a:ext cx="64807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4095" y="332656"/>
            <a:ext cx="10638484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6428" y="662980"/>
            <a:ext cx="9984148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2026-01-20T14:03:04Z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