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024187"/>
            <a:ext cx="77724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28800"/>
            <a:ext cx="109632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88840"/>
            <a:ext cx="1088707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873032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359131" cy="55543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89572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72816"/>
            <a:ext cx="109061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813008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89572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89572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508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71664" y="4961264"/>
            <a:ext cx="27363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87941"/>
            <a:ext cx="10185970" cy="6053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639112"/>
            <a:ext cx="28803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4162" y="2174720"/>
            <a:ext cx="367404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30323" y="3709884"/>
            <a:ext cx="162613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60362" y="5247282"/>
            <a:ext cx="162613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0848"/>
            <a:ext cx="109728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60848"/>
            <a:ext cx="110966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1052736"/>
            <a:ext cx="11020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2026-01-19T05:13:04Z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