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5" r:id="rId31"/>
    <p:sldId id="346" r:id="rId32"/>
    <p:sldId id="344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3005137"/>
            <a:ext cx="56292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114425"/>
            <a:ext cx="11382375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980728"/>
            <a:ext cx="11344275" cy="5610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550635"/>
            <a:ext cx="705179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5157192"/>
            <a:ext cx="705179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84784"/>
            <a:ext cx="1112520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648896"/>
            <a:ext cx="705179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255453"/>
            <a:ext cx="705179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873237"/>
            <a:ext cx="705179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484784"/>
            <a:ext cx="11563350" cy="4878313"/>
            <a:chOff x="314325" y="1556792"/>
            <a:chExt cx="11563350" cy="48783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556792"/>
              <a:ext cx="11563350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4421" y="2348880"/>
              <a:ext cx="11306175" cy="4086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1424" y="1566840"/>
            <a:ext cx="705179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3173397"/>
            <a:ext cx="705179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4861517"/>
            <a:ext cx="705179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916832"/>
            <a:ext cx="11163300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333" y="2060848"/>
            <a:ext cx="705179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766783"/>
            <a:ext cx="705179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184101"/>
            <a:ext cx="1128712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412776"/>
            <a:ext cx="11401425" cy="4980384"/>
            <a:chOff x="395287" y="1412776"/>
            <a:chExt cx="11401425" cy="49803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412776"/>
              <a:ext cx="11334750" cy="3286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7" y="4869160"/>
              <a:ext cx="11401425" cy="152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38004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44005"/>
            <a:ext cx="11430000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484784"/>
            <a:ext cx="11306175" cy="4815805"/>
            <a:chOff x="442912" y="1484784"/>
            <a:chExt cx="11306175" cy="48158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484784"/>
              <a:ext cx="11306175" cy="2352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6312" y="4005064"/>
              <a:ext cx="10772775" cy="2295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16480" y="2398631"/>
            <a:ext cx="705179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97819"/>
            <a:ext cx="11401425" cy="556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1381" y="2474467"/>
            <a:ext cx="705179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1772816"/>
            <a:ext cx="95345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1381" y="3645024"/>
            <a:ext cx="705179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1477" y="2410840"/>
            <a:ext cx="705179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276872"/>
            <a:ext cx="1095375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1477" y="2572072"/>
            <a:ext cx="705179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836712"/>
            <a:ext cx="11458575" cy="569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1621" y="2540256"/>
            <a:ext cx="705179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90821" y="2492896"/>
            <a:ext cx="705179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3" y="574820"/>
            <a:ext cx="10491911" cy="620697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78669" y="669720"/>
            <a:ext cx="705179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87381" y="2980840"/>
            <a:ext cx="705179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59337" y="6075731"/>
            <a:ext cx="705179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8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700808"/>
            <a:ext cx="111633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46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94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32856"/>
            <a:ext cx="114204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83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87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28600"/>
            <a:ext cx="1143000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88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0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772" y="1196752"/>
            <a:ext cx="11168177" cy="55280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872293"/>
            <a:ext cx="2592288" cy="63683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27848" y="5857176"/>
            <a:ext cx="115212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83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16832"/>
            <a:ext cx="11449050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2926056"/>
            <a:ext cx="208823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140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32856"/>
            <a:ext cx="11315700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44304" y="4117264"/>
            <a:ext cx="122413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0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4900475"/>
            <a:ext cx="187220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75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72816"/>
            <a:ext cx="11439525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6469" y="4342847"/>
            <a:ext cx="705179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88840"/>
            <a:ext cx="11487150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132856"/>
            <a:ext cx="705179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861172"/>
            <a:ext cx="705179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16832"/>
            <a:ext cx="11468100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132856"/>
            <a:ext cx="705179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861172"/>
            <a:ext cx="705179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2026-01-20T14:16:20Z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