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7" r:id="rId35"/>
    <p:sldId id="358" r:id="rId36"/>
    <p:sldId id="359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188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550" y="3000375"/>
            <a:ext cx="567690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844824"/>
            <a:ext cx="114490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692696"/>
            <a:ext cx="11306175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47910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55440" y="3555001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5534527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52437" y="1628800"/>
            <a:ext cx="11287125" cy="4601231"/>
            <a:chOff x="452437" y="1628800"/>
            <a:chExt cx="11287125" cy="46012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1628800"/>
              <a:ext cx="11287125" cy="838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11624" y="2467000"/>
              <a:ext cx="7467600" cy="847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5956" y="3458256"/>
              <a:ext cx="11039475" cy="27717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55440" y="1537996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440" y="3587860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55440" y="4509120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6017"/>
          <a:stretch/>
        </p:blipFill>
        <p:spPr>
          <a:xfrm>
            <a:off x="1271464" y="764704"/>
            <a:ext cx="10616877" cy="5686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784528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2854488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7528" y="4834014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985962"/>
            <a:ext cx="10944225" cy="2886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199060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140968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4319"/>
          <a:stretch/>
        </p:blipFill>
        <p:spPr>
          <a:xfrm>
            <a:off x="479376" y="1268760"/>
            <a:ext cx="11363325" cy="553323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32656"/>
            <a:ext cx="3857625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908720"/>
            <a:ext cx="11372850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692696"/>
            <a:ext cx="11287125" cy="577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709"/>
          <a:stretch/>
        </p:blipFill>
        <p:spPr>
          <a:xfrm>
            <a:off x="263352" y="1484784"/>
            <a:ext cx="11391900" cy="46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76672"/>
            <a:ext cx="389572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476672"/>
            <a:ext cx="10888910" cy="6204877"/>
            <a:chOff x="247650" y="600075"/>
            <a:chExt cx="11563350" cy="65891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1000" y="600075"/>
              <a:ext cx="11430000" cy="2828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7650" y="3464996"/>
              <a:ext cx="11563350" cy="3724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20688"/>
            <a:ext cx="10448110" cy="619921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96384" y="774752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4877" y="692696"/>
            <a:ext cx="10581835" cy="557822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916832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868635"/>
            <a:ext cx="10862449" cy="551269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24608" y="1876154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4159128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548680"/>
            <a:ext cx="10391438" cy="611767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708920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237" y="620688"/>
            <a:ext cx="11439525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764704"/>
            <a:ext cx="11410950" cy="581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548680"/>
            <a:ext cx="11363325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72816"/>
            <a:ext cx="114300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764704"/>
            <a:ext cx="11534775" cy="5832648"/>
            <a:chOff x="328612" y="764704"/>
            <a:chExt cx="11534775" cy="58326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5762" y="764704"/>
              <a:ext cx="11420475" cy="1819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612" y="2815927"/>
              <a:ext cx="11534775" cy="3781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8810856" cy="583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4950727"/>
            <a:ext cx="1584176" cy="5263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154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6610" y="764704"/>
            <a:ext cx="10495339" cy="582684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4790932"/>
            <a:ext cx="237626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107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4940" y="692696"/>
            <a:ext cx="9019532" cy="590465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76320" y="1700808"/>
            <a:ext cx="100811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95722" y="2435535"/>
            <a:ext cx="176031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459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332656"/>
            <a:ext cx="8437097" cy="638597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2780928"/>
            <a:ext cx="144016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77150" y="530098"/>
            <a:ext cx="262716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66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80728"/>
            <a:ext cx="10417075" cy="5439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700808"/>
            <a:ext cx="10934700" cy="4095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1928066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998026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746770"/>
            <a:ext cx="9906075" cy="5850582"/>
            <a:chOff x="590550" y="1844824"/>
            <a:chExt cx="9906075" cy="58505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/>
            <a:srcRect r="13022"/>
            <a:stretch/>
          </p:blipFill>
          <p:spPr>
            <a:xfrm>
              <a:off x="590550" y="1844824"/>
              <a:ext cx="9577064" cy="4000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5400" y="5733256"/>
              <a:ext cx="9801225" cy="19621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011640" y="784528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011640" y="2854488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011640" y="4834014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5" y="836712"/>
            <a:ext cx="11449050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908720"/>
            <a:ext cx="10900600" cy="5626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1</Words>
  <Application>Microsoft Office PowerPoint</Application>
  <PresentationFormat>宽屏</PresentationFormat>
  <Paragraphs>1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2026-01-20T15:55:49Z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