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8" r:id="rId6"/>
    <p:sldId id="327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1324"/>
            <a:ext cx="76962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9" y="3429000"/>
            <a:ext cx="11449272" cy="1639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338370" cy="52649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943872" y="1144840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963968" y="4742148"/>
            <a:ext cx="379632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040216" y="1967072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357306" y="3795871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57450"/>
            <a:ext cx="11287125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248128" y="3665120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78486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132856"/>
            <a:ext cx="113919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196752"/>
            <a:ext cx="11382375" cy="5403304"/>
            <a:chOff x="404812" y="1268760"/>
            <a:chExt cx="11382375" cy="5403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268760"/>
              <a:ext cx="11296650" cy="2600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005064"/>
              <a:ext cx="11382375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5440" y="328498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40" y="5073591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72816"/>
            <a:ext cx="109156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184482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99456" y="3633431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99456" y="555266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1677" y="836712"/>
            <a:ext cx="10516935" cy="557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77914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916832"/>
            <a:ext cx="11458575" cy="461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8808506" y="3948417"/>
            <a:ext cx="147400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97" y="1268760"/>
            <a:ext cx="10822805" cy="547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48478" cy="574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1527707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164003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268760"/>
            <a:ext cx="10502006" cy="52822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214409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065436"/>
            <a:ext cx="1139190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214409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616" y="1315368"/>
            <a:ext cx="10568681" cy="54751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128448" y="249289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11623" y="2784564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725750" y="4583219"/>
            <a:ext cx="233068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78440" y="1658944"/>
            <a:ext cx="96253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414070" y="3457599"/>
            <a:ext cx="205008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609850"/>
            <a:ext cx="11391900" cy="163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3512242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15880" y="3140725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860320" y="4939379"/>
            <a:ext cx="24517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135560" y="2780928"/>
            <a:ext cx="24517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752966" y="4589632"/>
            <a:ext cx="17831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752966" y="5498322"/>
            <a:ext cx="17831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484784"/>
            <a:ext cx="11372850" cy="4876378"/>
            <a:chOff x="409575" y="1484784"/>
            <a:chExt cx="11372850" cy="4876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484784"/>
              <a:ext cx="11258550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4437112"/>
              <a:ext cx="11372850" cy="1924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6662016" y="2616816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271464" y="5610522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552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871864" y="1968258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023992" y="3776961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2026-01-20T18:00:27Z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