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2" r:id="rId20"/>
    <p:sldId id="353" r:id="rId21"/>
    <p:sldId id="354" r:id="rId22"/>
    <p:sldId id="343" r:id="rId23"/>
    <p:sldId id="350" r:id="rId24"/>
    <p:sldId id="351" r:id="rId25"/>
    <p:sldId id="352" r:id="rId26"/>
    <p:sldId id="347" r:id="rId27"/>
    <p:sldId id="348" r:id="rId28"/>
    <p:sldId id="349" r:id="rId29"/>
    <p:sldId id="344" r:id="rId30"/>
    <p:sldId id="34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1212" y="3038475"/>
            <a:ext cx="802957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844824"/>
            <a:ext cx="11706225" cy="3819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79976" y="1988840"/>
            <a:ext cx="3600400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49726" y="3857834"/>
            <a:ext cx="3282378" cy="6831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772816"/>
            <a:ext cx="11715750" cy="4067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344472" y="1945768"/>
            <a:ext cx="1584176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8393" y="3051087"/>
            <a:ext cx="1584176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558192" y="4056976"/>
            <a:ext cx="2170381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492896"/>
            <a:ext cx="11639550" cy="2009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8048" y="2729016"/>
            <a:ext cx="2170381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1123" y="1335709"/>
            <a:ext cx="10917485" cy="540565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40416" y="5125376"/>
            <a:ext cx="1234277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21363" y="6049823"/>
            <a:ext cx="1234277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771711" y="6049823"/>
            <a:ext cx="1234277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062735" y="6049823"/>
            <a:ext cx="1234277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4784"/>
            <a:ext cx="11687175" cy="4895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5" y="3643237"/>
            <a:ext cx="136815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894085" y="3643237"/>
            <a:ext cx="136815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416222" y="3643237"/>
            <a:ext cx="136815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1464" y="4578932"/>
            <a:ext cx="223558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392144" y="4578932"/>
            <a:ext cx="134004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132856"/>
            <a:ext cx="11591925" cy="2857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3162250"/>
            <a:ext cx="24482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72063" y="3172298"/>
            <a:ext cx="129614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03668" y="4167084"/>
            <a:ext cx="3036147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40768"/>
            <a:ext cx="11365235" cy="5465653"/>
            <a:chOff x="233362" y="1340768"/>
            <a:chExt cx="11725275" cy="56388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7650" y="1340768"/>
              <a:ext cx="11696700" cy="2762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3362" y="4103018"/>
              <a:ext cx="11725275" cy="28765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327616" y="2296968"/>
            <a:ext cx="152397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688979" y="2296968"/>
            <a:ext cx="152397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70922" y="2296968"/>
            <a:ext cx="152397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513699" y="5060264"/>
            <a:ext cx="152397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875062" y="5060264"/>
            <a:ext cx="152397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357005" y="5060264"/>
            <a:ext cx="1523979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916832"/>
            <a:ext cx="11668125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96200" y="3953152"/>
            <a:ext cx="145197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116637" y="3953152"/>
            <a:ext cx="1451971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76672"/>
            <a:ext cx="8020050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" y="1916832"/>
            <a:ext cx="115919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4800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3493408"/>
            <a:ext cx="3036147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820406" y="5472934"/>
            <a:ext cx="393177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04664"/>
            <a:ext cx="8010525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87" y="1916832"/>
            <a:ext cx="11630025" cy="465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44824"/>
            <a:ext cx="11620500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56041" y="1823056"/>
            <a:ext cx="172819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82424" y="2735760"/>
            <a:ext cx="3570160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1430" y="4705237"/>
            <a:ext cx="230629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175" y="764704"/>
            <a:ext cx="11677650" cy="5800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46208" y="763006"/>
            <a:ext cx="4032448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052" y="2742530"/>
            <a:ext cx="2520716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024071" y="3727268"/>
            <a:ext cx="2520716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456150" y="4722056"/>
            <a:ext cx="999890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72816"/>
            <a:ext cx="11649075" cy="3676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06280" y="2739064"/>
            <a:ext cx="1800200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00808"/>
            <a:ext cx="116586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5" y="2921918"/>
            <a:ext cx="116776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56792"/>
            <a:ext cx="11696700" cy="4810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23792" y="2553184"/>
            <a:ext cx="86409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93964" y="5485416"/>
            <a:ext cx="864095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772816"/>
            <a:ext cx="11753850" cy="3800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4735192"/>
            <a:ext cx="792087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28800"/>
            <a:ext cx="11639550" cy="4648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90040" y="3522290"/>
            <a:ext cx="792087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7650" y="1052736"/>
            <a:ext cx="11696700" cy="5581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62064" y="3974434"/>
            <a:ext cx="792087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940945"/>
            <a:ext cx="10280649" cy="5550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83254"/>
            <a:ext cx="11687175" cy="5572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2276872"/>
            <a:ext cx="2952328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92343" y="3281707"/>
            <a:ext cx="2170381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861723" y="5251184"/>
            <a:ext cx="2170381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844824"/>
            <a:ext cx="11687175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67808" y="1954144"/>
            <a:ext cx="2170381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45699" y="3923008"/>
            <a:ext cx="2170381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84784"/>
            <a:ext cx="11763375" cy="4752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336360" y="1485970"/>
            <a:ext cx="244827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8258" y="4460282"/>
            <a:ext cx="3021558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490787"/>
            <a:ext cx="11753850" cy="1876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07768" y="2524211"/>
            <a:ext cx="3240360" cy="70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28800"/>
            <a:ext cx="11630025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79976" y="3655072"/>
            <a:ext cx="3384376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700808"/>
            <a:ext cx="11706225" cy="3810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20336" y="1785219"/>
            <a:ext cx="2170381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181760" y="3715701"/>
            <a:ext cx="2842232" cy="636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9075" y="1916832"/>
            <a:ext cx="11753850" cy="3450704"/>
            <a:chOff x="219075" y="1628800"/>
            <a:chExt cx="11753850" cy="34507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9075" y="1628800"/>
              <a:ext cx="11753850" cy="762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9075" y="2564904"/>
              <a:ext cx="11639550" cy="25146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104112" y="1926880"/>
            <a:ext cx="2170381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420824" y="3754344"/>
            <a:ext cx="2699512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2026-01-20T16:56:48Z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