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5"/>
  </p:notesMasterIdLst>
  <p:handoutMasterIdLst>
    <p:handoutMasterId r:id="rId76"/>
  </p:handoutMasterIdLst>
  <p:sldIdLst>
    <p:sldId id="302" r:id="rId2"/>
    <p:sldId id="395" r:id="rId3"/>
    <p:sldId id="396" r:id="rId4"/>
    <p:sldId id="397" r:id="rId5"/>
    <p:sldId id="398" r:id="rId6"/>
    <p:sldId id="399" r:id="rId7"/>
    <p:sldId id="400" r:id="rId8"/>
    <p:sldId id="401" r:id="rId9"/>
    <p:sldId id="324" r:id="rId10"/>
    <p:sldId id="325" r:id="rId11"/>
    <p:sldId id="326" r:id="rId12"/>
    <p:sldId id="327" r:id="rId13"/>
    <p:sldId id="328" r:id="rId14"/>
    <p:sldId id="329" r:id="rId15"/>
    <p:sldId id="387" r:id="rId16"/>
    <p:sldId id="388" r:id="rId17"/>
    <p:sldId id="389" r:id="rId18"/>
    <p:sldId id="390" r:id="rId19"/>
    <p:sldId id="391" r:id="rId20"/>
    <p:sldId id="392" r:id="rId21"/>
    <p:sldId id="393" r:id="rId22"/>
    <p:sldId id="394" r:id="rId23"/>
    <p:sldId id="330" r:id="rId24"/>
    <p:sldId id="331" r:id="rId25"/>
    <p:sldId id="332" r:id="rId26"/>
    <p:sldId id="333" r:id="rId27"/>
    <p:sldId id="334" r:id="rId28"/>
    <p:sldId id="335" r:id="rId29"/>
    <p:sldId id="336" r:id="rId30"/>
    <p:sldId id="337" r:id="rId31"/>
    <p:sldId id="338" r:id="rId32"/>
    <p:sldId id="339" r:id="rId33"/>
    <p:sldId id="340" r:id="rId34"/>
    <p:sldId id="341" r:id="rId35"/>
    <p:sldId id="342" r:id="rId36"/>
    <p:sldId id="353" r:id="rId37"/>
    <p:sldId id="354" r:id="rId38"/>
    <p:sldId id="343" r:id="rId39"/>
    <p:sldId id="350" r:id="rId40"/>
    <p:sldId id="351" r:id="rId41"/>
    <p:sldId id="352" r:id="rId42"/>
    <p:sldId id="347" r:id="rId43"/>
    <p:sldId id="348" r:id="rId44"/>
    <p:sldId id="349" r:id="rId45"/>
    <p:sldId id="344" r:id="rId46"/>
    <p:sldId id="345" r:id="rId47"/>
    <p:sldId id="346" r:id="rId48"/>
    <p:sldId id="355" r:id="rId49"/>
    <p:sldId id="356" r:id="rId50"/>
    <p:sldId id="357" r:id="rId51"/>
    <p:sldId id="358" r:id="rId52"/>
    <p:sldId id="359" r:id="rId53"/>
    <p:sldId id="360" r:id="rId54"/>
    <p:sldId id="361" r:id="rId55"/>
    <p:sldId id="362" r:id="rId56"/>
    <p:sldId id="363" r:id="rId57"/>
    <p:sldId id="364" r:id="rId58"/>
    <p:sldId id="365" r:id="rId59"/>
    <p:sldId id="366" r:id="rId60"/>
    <p:sldId id="367" r:id="rId61"/>
    <p:sldId id="368" r:id="rId62"/>
    <p:sldId id="369" r:id="rId63"/>
    <p:sldId id="370" r:id="rId64"/>
    <p:sldId id="371" r:id="rId65"/>
    <p:sldId id="372" r:id="rId66"/>
    <p:sldId id="373" r:id="rId67"/>
    <p:sldId id="374" r:id="rId68"/>
    <p:sldId id="375" r:id="rId69"/>
    <p:sldId id="376" r:id="rId70"/>
    <p:sldId id="377" r:id="rId71"/>
    <p:sldId id="378" r:id="rId72"/>
    <p:sldId id="379" r:id="rId73"/>
    <p:sldId id="380" r:id="rId74"/>
  </p:sldIdLst>
  <p:sldSz cx="12192000" cy="6858000"/>
  <p:notesSz cx="6858000" cy="9144000"/>
  <p:custDataLst>
    <p:tags r:id="rId7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2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6087" y="2967037"/>
            <a:ext cx="6219825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895475"/>
            <a:ext cx="11572875" cy="30670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735592" y="3226804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988840"/>
            <a:ext cx="11515725" cy="3724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07600" y="2068408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07600" y="3946884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00808"/>
            <a:ext cx="11515725" cy="4305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7360" y="2994464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57360" y="4273000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276872"/>
            <a:ext cx="11344275" cy="2466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9272" y="2356440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00808"/>
            <a:ext cx="11591925" cy="4362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5592" y="3004512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5592" y="4241184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844824"/>
            <a:ext cx="11087100" cy="3676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5592" y="1858652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5592" y="3151016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180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386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46206"/>
            <a:ext cx="1161097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404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844824"/>
            <a:ext cx="11372850" cy="3790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9512" y="1858652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59512" y="3109152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59512" y="3832633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59512" y="4435534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59512" y="5038434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503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813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00808"/>
            <a:ext cx="1151572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348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850" y="1628800"/>
            <a:ext cx="11544300" cy="4368130"/>
            <a:chOff x="323850" y="1700808"/>
            <a:chExt cx="11544300" cy="436813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850" y="1700808"/>
              <a:ext cx="11544300" cy="2371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8612" y="4221088"/>
              <a:ext cx="11534775" cy="18478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5777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28800"/>
            <a:ext cx="1158240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42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84784"/>
            <a:ext cx="1165860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722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204864"/>
            <a:ext cx="11372850" cy="3143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87504" y="2218692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87504" y="2847484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87504" y="3570965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87504" y="4173866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87504" y="4776766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060848"/>
            <a:ext cx="11506200" cy="3190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7504" y="2090992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7504" y="2719784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87504" y="3443265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87504" y="4046166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87504" y="4649066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28800"/>
            <a:ext cx="1158240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828800"/>
            <a:ext cx="1162050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9028" y="1268760"/>
            <a:ext cx="11013943" cy="5497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916832"/>
            <a:ext cx="1160145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00808"/>
            <a:ext cx="11525250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7360" y="1916832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844824"/>
            <a:ext cx="11449050" cy="3724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5592" y="1858652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5592" y="3737128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498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844824"/>
            <a:ext cx="11563350" cy="4095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2070896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276872"/>
            <a:ext cx="11468100" cy="2695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7312" y="2398594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85750" y="980728"/>
            <a:ext cx="11620500" cy="5543550"/>
            <a:chOff x="285750" y="1340768"/>
            <a:chExt cx="11620500" cy="55435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5750" y="1340768"/>
              <a:ext cx="11620500" cy="43338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9087" y="5674643"/>
              <a:ext cx="11553825" cy="12096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71761"/>
            <a:ext cx="11582400" cy="4981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47312" y="3457762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772816"/>
            <a:ext cx="11477625" cy="4019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7504" y="1844824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060848"/>
            <a:ext cx="11487150" cy="3200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7504" y="2060848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87" y="1203645"/>
            <a:ext cx="11477625" cy="5676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7264" y="1268760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850" y="2019484"/>
            <a:ext cx="11544300" cy="3065700"/>
            <a:chOff x="323850" y="1707094"/>
            <a:chExt cx="11544300" cy="30657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8137" y="1707094"/>
              <a:ext cx="11515725" cy="1228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3850" y="2924944"/>
              <a:ext cx="11544300" cy="18478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916832"/>
            <a:ext cx="115538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988840"/>
            <a:ext cx="11430000" cy="3057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5592" y="2048312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5592" y="3926788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436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844824"/>
            <a:ext cx="115538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975073"/>
            <a:ext cx="1160145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772816"/>
            <a:ext cx="11468100" cy="3810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7264" y="1844824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060848"/>
            <a:ext cx="11553825" cy="3276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7168" y="2188548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72816"/>
            <a:ext cx="11525250" cy="3895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7312" y="1916832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1487" y="2060848"/>
            <a:ext cx="11249025" cy="3131633"/>
            <a:chOff x="471487" y="2819400"/>
            <a:chExt cx="11249025" cy="313163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1487" y="2819400"/>
              <a:ext cx="11249025" cy="1219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23592" y="3998408"/>
              <a:ext cx="6410325" cy="19526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11424" y="2132856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0768"/>
            <a:ext cx="1170622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00808"/>
            <a:ext cx="1159192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102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060848"/>
            <a:ext cx="11601450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240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228850"/>
            <a:ext cx="9715500" cy="2400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9512" y="2284432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331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5343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7504" y="1391008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37264" y="3514836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129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210544"/>
            <a:ext cx="11544300" cy="2514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87504" y="2218692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118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916832"/>
            <a:ext cx="11496675" cy="3810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988840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191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72816"/>
            <a:ext cx="11534775" cy="3838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768408" y="4971312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36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00808"/>
            <a:ext cx="11515725" cy="4457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84064" y="2318736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66171" y="5551156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954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844824"/>
            <a:ext cx="11544300" cy="3800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66088" y="3082788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114016" y="5012073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278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457450"/>
            <a:ext cx="11591925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35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4784"/>
            <a:ext cx="1134427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412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667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21824" y="3624928"/>
            <a:ext cx="148035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379907" y="4911118"/>
            <a:ext cx="900669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4448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56792"/>
            <a:ext cx="11610975" cy="4505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19704" y="1612484"/>
            <a:ext cx="148035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065006" y="2908721"/>
            <a:ext cx="201477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272464" y="4179224"/>
            <a:ext cx="119232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535235" y="5455364"/>
            <a:ext cx="119232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494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00808"/>
            <a:ext cx="1152525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685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5191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73320" y="1426848"/>
            <a:ext cx="172652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73736" y="2713035"/>
            <a:ext cx="1150456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107088" y="3999222"/>
            <a:ext cx="1150456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453188" y="5285410"/>
            <a:ext cx="1794939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31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00808"/>
            <a:ext cx="11591925" cy="3867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96400" y="4293096"/>
            <a:ext cx="1794939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478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28800"/>
            <a:ext cx="11591925" cy="4419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84248" y="1598656"/>
            <a:ext cx="1794939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14559" y="3527938"/>
            <a:ext cx="199322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786568" y="4821028"/>
            <a:ext cx="720671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439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99455" y="814944"/>
            <a:ext cx="10716319" cy="5824494"/>
            <a:chOff x="276225" y="1340768"/>
            <a:chExt cx="11639550" cy="63262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3850" y="1340768"/>
              <a:ext cx="11544300" cy="2609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6225" y="3983306"/>
              <a:ext cx="11639550" cy="5334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6225" y="4485703"/>
              <a:ext cx="11639550" cy="31813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5735664" y="804896"/>
            <a:ext cx="79238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122714" y="2010698"/>
            <a:ext cx="1693366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779935" y="2000648"/>
            <a:ext cx="79238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0106694" y="3146160"/>
            <a:ext cx="138990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4992083" y="4331866"/>
            <a:ext cx="2472069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4740875" y="6180763"/>
            <a:ext cx="1787173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4583832" y="6741368"/>
            <a:ext cx="2232248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8355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083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28800"/>
            <a:ext cx="1159192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071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988840"/>
            <a:ext cx="11687175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960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56792"/>
            <a:ext cx="1152525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75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1462" y="1340768"/>
            <a:ext cx="11649075" cy="5334000"/>
            <a:chOff x="271462" y="1412776"/>
            <a:chExt cx="11649075" cy="53340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087" y="1412776"/>
              <a:ext cx="11553825" cy="2486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1462" y="3898801"/>
              <a:ext cx="11649075" cy="28479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927648" y="5115328"/>
            <a:ext cx="1512169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758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56792"/>
            <a:ext cx="11553825" cy="4743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274399" y="3052644"/>
            <a:ext cx="1512169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168008" y="4981360"/>
            <a:ext cx="1512169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3962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7662" y="1613948"/>
            <a:ext cx="11496675" cy="4407340"/>
            <a:chOff x="347662" y="1905000"/>
            <a:chExt cx="11496675" cy="44073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7662" y="1905000"/>
              <a:ext cx="11496675" cy="3048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88056" y="5055040"/>
              <a:ext cx="8534400" cy="12573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35592" y="1699136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35592" y="3577612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317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610973" cy="553691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44488" y="1618752"/>
            <a:ext cx="1512169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704512" y="3390916"/>
            <a:ext cx="954563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730577" y="3993816"/>
            <a:ext cx="1157511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301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47201" cy="5464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372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5086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343" y="4643088"/>
            <a:ext cx="11809313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1343" y="5286182"/>
            <a:ext cx="11809313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1343" y="5919227"/>
            <a:ext cx="11809313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916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844824"/>
            <a:ext cx="11591925" cy="3819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343" y="1844824"/>
            <a:ext cx="11809313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1343" y="2487918"/>
            <a:ext cx="11809313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1343" y="3120963"/>
            <a:ext cx="11809313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91343" y="3767272"/>
            <a:ext cx="11809313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91343" y="4400317"/>
            <a:ext cx="11809313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91343" y="5043411"/>
            <a:ext cx="11809313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721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060848"/>
            <a:ext cx="11563350" cy="3114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35592" y="3363260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371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060848"/>
            <a:ext cx="11544300" cy="3105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5592" y="2140416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5592" y="3408904"/>
            <a:ext cx="64807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0</Words>
  <Application>Microsoft Office PowerPoint</Application>
  <PresentationFormat>宽屏</PresentationFormat>
  <Paragraphs>0</Paragraphs>
  <Slides>73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73</vt:i4>
      </vt:variant>
    </vt:vector>
  </HeadingPairs>
  <TitlesOfParts>
    <vt:vector size="7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88</cp:revision>
  <dcterms:created xsi:type="dcterms:W3CDTF">2015-09-16T06:44:00Z</dcterms:created>
  <dcterms:modified xsi:type="dcterms:W3CDTF">2026-01-18T11:42:22Z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