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0" y="3033712"/>
            <a:ext cx="7467600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916832"/>
            <a:ext cx="10972800" cy="3600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24376" y="2949612"/>
            <a:ext cx="607880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2062162"/>
            <a:ext cx="10915650" cy="2733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44472" y="2101040"/>
            <a:ext cx="607880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700808"/>
            <a:ext cx="10982325" cy="3924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44472" y="3021620"/>
            <a:ext cx="607880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700808"/>
            <a:ext cx="10972800" cy="38671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324376" y="2949612"/>
            <a:ext cx="607880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0587" y="1196752"/>
            <a:ext cx="10410825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1500" y="940643"/>
            <a:ext cx="11049000" cy="5800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72464" y="2301540"/>
            <a:ext cx="607880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162" y="1916832"/>
            <a:ext cx="10353675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307926"/>
            <a:ext cx="11058525" cy="5505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457976" y="3217548"/>
            <a:ext cx="1512168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744072" y="5116688"/>
            <a:ext cx="2297454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916832"/>
            <a:ext cx="10944225" cy="3695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544272" y="1960368"/>
            <a:ext cx="2952328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552383" y="3855572"/>
            <a:ext cx="2094941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39978" y="4820216"/>
            <a:ext cx="2094941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204864"/>
            <a:ext cx="10972800" cy="2590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191712" y="3175684"/>
            <a:ext cx="1512168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412776"/>
            <a:ext cx="1098232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628800"/>
            <a:ext cx="10925175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844824"/>
            <a:ext cx="1095375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628800"/>
            <a:ext cx="11020425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8686" y="665758"/>
            <a:ext cx="10402763" cy="6158830"/>
            <a:chOff x="590550" y="1268760"/>
            <a:chExt cx="11010900" cy="651887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95312" y="1268760"/>
              <a:ext cx="11001375" cy="2552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0550" y="4149080"/>
              <a:ext cx="11010900" cy="36385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2026-01-19T05:53:24Z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