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55853"/>
            <a:ext cx="11665296" cy="746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0848"/>
            <a:ext cx="114204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717032"/>
            <a:ext cx="16494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1" y="3717032"/>
            <a:ext cx="61131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94204" y="3717032"/>
            <a:ext cx="17180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5757" y="1268760"/>
            <a:ext cx="10520486" cy="5461437"/>
            <a:chOff x="400050" y="1412776"/>
            <a:chExt cx="11391900" cy="5913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412776"/>
              <a:ext cx="11391900" cy="504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500" y="6669360"/>
              <a:ext cx="110490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4437112"/>
            <a:ext cx="115578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4909" y="5200787"/>
            <a:ext cx="262478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772816"/>
            <a:ext cx="17180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2578454"/>
            <a:ext cx="141521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6942" y="3377088"/>
            <a:ext cx="382885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5709" y="4189272"/>
            <a:ext cx="17180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05155" y="4189272"/>
            <a:ext cx="17180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772816"/>
            <a:ext cx="11391900" cy="4109814"/>
            <a:chOff x="400050" y="1412776"/>
            <a:chExt cx="11391900" cy="41098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219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3789040"/>
              <a:ext cx="11382375" cy="1733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95600" y="3305080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450" y="5143928"/>
            <a:ext cx="187227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245056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3139359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76672"/>
            <a:ext cx="82391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994" y="1412776"/>
            <a:ext cx="9514012" cy="5228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536160" y="4355056"/>
            <a:ext cx="117395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51165" y="5088587"/>
            <a:ext cx="185254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888254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39394" y="3752412"/>
            <a:ext cx="420487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040752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5735" y="4663372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4864"/>
            <a:ext cx="113442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916462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704" y="3916462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945965"/>
            <a:ext cx="11410950" cy="3355243"/>
            <a:chOff x="390525" y="1340768"/>
            <a:chExt cx="11410950" cy="33552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067361"/>
              <a:ext cx="5705475" cy="62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83832" y="3688718"/>
            <a:ext cx="187227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64151" y="3688718"/>
            <a:ext cx="118249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6672"/>
            <a:ext cx="72675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50193"/>
            <a:ext cx="1153477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81460"/>
            <a:ext cx="112966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338832"/>
            <a:ext cx="1656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3" y="2338832"/>
            <a:ext cx="119247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3270" y="5001644"/>
            <a:ext cx="230264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31715" y="5001644"/>
            <a:ext cx="119247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2856"/>
            <a:ext cx="114204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834406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9936" y="3834406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59268" y="3834406"/>
            <a:ext cx="15890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667056"/>
            <a:ext cx="43924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4355056"/>
            <a:ext cx="201622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1474736"/>
            <a:ext cx="201622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9039" y="3162859"/>
            <a:ext cx="6851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3786" y="4850983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848881"/>
            <a:ext cx="12241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2692943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378654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792912"/>
            <a:ext cx="143679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484414"/>
            <a:ext cx="28083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84010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420888"/>
            <a:ext cx="11449050" cy="3171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375920" y="4036944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998888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408672"/>
            <a:ext cx="32403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44048" y="3890615"/>
            <a:ext cx="36239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643187"/>
            <a:ext cx="11315700" cy="157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652470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36510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4835" y="436510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24174" y="4365104"/>
            <a:ext cx="197222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96752"/>
            <a:ext cx="11449050" cy="558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2828835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2828835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19108" y="2828835"/>
            <a:ext cx="23091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4" y="5310778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9776" y="5310778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19108" y="5310778"/>
            <a:ext cx="23091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710717"/>
            <a:ext cx="2088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3720765"/>
            <a:ext cx="243009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18764" y="4544729"/>
            <a:ext cx="16494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2026-01-20T13:34:56Z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