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2825" y="3043237"/>
            <a:ext cx="508635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548680"/>
            <a:ext cx="899160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1484784"/>
            <a:ext cx="11353800" cy="4848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583832" y="3172298"/>
            <a:ext cx="266429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1140668"/>
            <a:ext cx="11353800" cy="5600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1160764"/>
            <a:ext cx="266429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2855640" y="1964631"/>
            <a:ext cx="266429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9781391" y="2768498"/>
            <a:ext cx="157119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  <p:sp useBgFill="1">
        <p:nvSpPr>
          <p:cNvPr id="6" name="矩形 5"/>
          <p:cNvSpPr/>
          <p:nvPr/>
        </p:nvSpPr>
        <p:spPr>
          <a:xfrm>
            <a:off x="5842437" y="4366290"/>
            <a:ext cx="157119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  <p:sp useBgFill="1">
        <p:nvSpPr>
          <p:cNvPr id="7" name="矩形 6"/>
          <p:cNvSpPr/>
          <p:nvPr/>
        </p:nvSpPr>
        <p:spPr>
          <a:xfrm>
            <a:off x="5842437" y="5963976"/>
            <a:ext cx="157119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" y="1275827"/>
            <a:ext cx="11363325" cy="5572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20136" y="2852936"/>
            <a:ext cx="388843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1271464" y="5254491"/>
            <a:ext cx="113413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9742224" y="5244442"/>
            <a:ext cx="1898391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84784"/>
            <a:ext cx="11477625" cy="4743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3896701"/>
            <a:ext cx="388843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404664"/>
            <a:ext cx="8553450" cy="80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" y="1484784"/>
            <a:ext cx="11315700" cy="461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72816"/>
            <a:ext cx="11353800" cy="4105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95800" y="1825914"/>
            <a:ext cx="15841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4295800" y="3482098"/>
            <a:ext cx="15841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3612512" y="4326160"/>
            <a:ext cx="205144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0525" y="1340768"/>
            <a:ext cx="11410950" cy="5362178"/>
            <a:chOff x="390525" y="1340768"/>
            <a:chExt cx="11410950" cy="53621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4337" y="1340768"/>
              <a:ext cx="11363325" cy="952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0525" y="2492896"/>
              <a:ext cx="11410950" cy="4210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8137" y="1056853"/>
            <a:ext cx="11515725" cy="5324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79576" y="2648146"/>
            <a:ext cx="316835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3033202" y="4939171"/>
            <a:ext cx="316835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908720"/>
            <a:ext cx="838200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2037184"/>
            <a:ext cx="11334750" cy="304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023992" y="2057280"/>
            <a:ext cx="381642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1512282" y="2820956"/>
            <a:ext cx="299954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  <p:sp useBgFill="1">
        <p:nvSpPr>
          <p:cNvPr id="6" name="矩形 5"/>
          <p:cNvSpPr/>
          <p:nvPr/>
        </p:nvSpPr>
        <p:spPr>
          <a:xfrm>
            <a:off x="4878478" y="3574582"/>
            <a:ext cx="4097841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060848"/>
            <a:ext cx="11410950" cy="2981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80176" y="2018984"/>
            <a:ext cx="194421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6745679" y="2782658"/>
            <a:ext cx="194421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9318054" y="3542386"/>
            <a:ext cx="194421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4812" y="2060848"/>
            <a:ext cx="11382375" cy="3280594"/>
            <a:chOff x="404812" y="3081337"/>
            <a:chExt cx="11382375" cy="328059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4812" y="3081337"/>
              <a:ext cx="11382375" cy="695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66787" y="3933056"/>
              <a:ext cx="10820400" cy="24288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057744" y="2030704"/>
            <a:ext cx="25202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  <p:sp useBgFill="1">
        <p:nvSpPr>
          <p:cNvPr id="6" name="矩形 5"/>
          <p:cNvSpPr/>
          <p:nvPr/>
        </p:nvSpPr>
        <p:spPr>
          <a:xfrm>
            <a:off x="3721313" y="2966322"/>
            <a:ext cx="25202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  <p:sp useBgFill="1">
        <p:nvSpPr>
          <p:cNvPr id="7" name="矩形 6"/>
          <p:cNvSpPr/>
          <p:nvPr/>
        </p:nvSpPr>
        <p:spPr>
          <a:xfrm>
            <a:off x="1319757" y="4624298"/>
            <a:ext cx="405616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00808"/>
            <a:ext cx="11439525" cy="4162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87888" y="1752234"/>
            <a:ext cx="273630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5087888" y="2586248"/>
            <a:ext cx="273630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1410190" y="3420261"/>
            <a:ext cx="3173641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  <p:sp useBgFill="1">
        <p:nvSpPr>
          <p:cNvPr id="6" name="矩形 5"/>
          <p:cNvSpPr/>
          <p:nvPr/>
        </p:nvSpPr>
        <p:spPr>
          <a:xfrm>
            <a:off x="3580634" y="4244226"/>
            <a:ext cx="352347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x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28</Words>
  <Application>Microsoft Office PowerPoint</Application>
  <PresentationFormat>宽屏</PresentationFormat>
  <Paragraphs>28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2026-01-21T00:59:39Z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