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53" r:id="rId22"/>
    <p:sldId id="354" r:id="rId23"/>
    <p:sldId id="343" r:id="rId24"/>
    <p:sldId id="350" r:id="rId25"/>
    <p:sldId id="351" r:id="rId26"/>
    <p:sldId id="352" r:id="rId27"/>
    <p:sldId id="347" r:id="rId28"/>
    <p:sldId id="348" r:id="rId29"/>
    <p:sldId id="349" r:id="rId30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CE8F1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9662" y="3000375"/>
            <a:ext cx="9972675" cy="857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556792"/>
            <a:ext cx="11334750" cy="42291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015880" y="3374177"/>
            <a:ext cx="2664296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157313" y="4258433"/>
            <a:ext cx="2274391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916832"/>
            <a:ext cx="11439525" cy="36290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863473" y="3871096"/>
            <a:ext cx="2274391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104112" y="3871096"/>
            <a:ext cx="1364970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2348880"/>
            <a:ext cx="11382375" cy="25241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351584" y="3174614"/>
            <a:ext cx="2274391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447928" y="3174614"/>
            <a:ext cx="1364970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7640" y="64418"/>
            <a:ext cx="7772400" cy="1276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9100" y="1556792"/>
            <a:ext cx="11353800" cy="4914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340768"/>
            <a:ext cx="11353800" cy="5133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6581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700808"/>
            <a:ext cx="11334750" cy="426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4081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844824"/>
            <a:ext cx="11420475" cy="3467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8841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412776"/>
            <a:ext cx="11372850" cy="5067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1129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628800"/>
            <a:ext cx="11468100" cy="42481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83432" y="4293096"/>
            <a:ext cx="720080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976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412776"/>
            <a:ext cx="11363325" cy="51244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983432" y="1445338"/>
            <a:ext cx="720080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83432" y="3274138"/>
            <a:ext cx="720080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983432" y="5032600"/>
            <a:ext cx="720080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3596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9062" y="116632"/>
            <a:ext cx="7715250" cy="12192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9100" y="1412776"/>
            <a:ext cx="11353800" cy="528637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>
          <a:xfrm>
            <a:off x="4367808" y="5043320"/>
            <a:ext cx="2160240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487" y="1484784"/>
            <a:ext cx="11249025" cy="51816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83432" y="1475482"/>
            <a:ext cx="720080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83432" y="3304282"/>
            <a:ext cx="720080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83432" y="5062744"/>
            <a:ext cx="720080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5418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916832"/>
            <a:ext cx="11382375" cy="35433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91328" y="2008936"/>
            <a:ext cx="720080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91328" y="2986904"/>
            <a:ext cx="720080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891328" y="4735192"/>
            <a:ext cx="720080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1625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700808"/>
            <a:ext cx="11344275" cy="4076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5989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57187" y="692696"/>
            <a:ext cx="11477625" cy="5976664"/>
            <a:chOff x="357187" y="764704"/>
            <a:chExt cx="11477625" cy="597666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57187" y="764704"/>
              <a:ext cx="11477625" cy="24479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33387" y="3369518"/>
              <a:ext cx="11325225" cy="33718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583609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340768"/>
            <a:ext cx="11344275" cy="5267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694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628800"/>
            <a:ext cx="11382375" cy="4581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7267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628800"/>
            <a:ext cx="11382375" cy="435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0191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2119312"/>
            <a:ext cx="11382375" cy="2619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91321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403484"/>
            <a:ext cx="8856985" cy="605103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00056" y="490222"/>
            <a:ext cx="2304256" cy="654618"/>
          </a:xfrm>
          <a:prstGeom prst="rect">
            <a:avLst/>
          </a:prstGeom>
          <a:solidFill>
            <a:srgbClr val="FCE8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2550570" y="1665878"/>
            <a:ext cx="1673221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425155" y="2399407"/>
            <a:ext cx="1673221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6258412" y="1474736"/>
            <a:ext cx="2645900" cy="5040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6140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7" grpId="0" animBg="1"/>
      <p:bldP spid="8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628800"/>
            <a:ext cx="11410950" cy="48863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703512" y="4643088"/>
            <a:ext cx="2448272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758967" y="5547440"/>
            <a:ext cx="1448601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5602273" y="3720534"/>
            <a:ext cx="2448272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9405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916832"/>
            <a:ext cx="11410950" cy="34671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2115464" y="1905112"/>
            <a:ext cx="2160240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6084563" y="3693718"/>
            <a:ext cx="2160240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772816"/>
            <a:ext cx="11458575" cy="38100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351584" y="1823056"/>
            <a:ext cx="4032448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912424" y="3760726"/>
            <a:ext cx="1512168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340768"/>
            <a:ext cx="11325225" cy="53244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624392" y="3164566"/>
            <a:ext cx="2160240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82326" y="4070526"/>
            <a:ext cx="1181226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4982054" y="4986534"/>
            <a:ext cx="2914146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916832"/>
            <a:ext cx="11334750" cy="34004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727848" y="1946976"/>
            <a:ext cx="1368152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270458" y="3742302"/>
            <a:ext cx="3417829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700808"/>
            <a:ext cx="11477625" cy="43815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567608" y="2615144"/>
            <a:ext cx="2160240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300760" y="4383653"/>
            <a:ext cx="2883472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2547511" y="5277956"/>
            <a:ext cx="1244233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700808"/>
            <a:ext cx="11391900" cy="43910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116096" y="4353384"/>
            <a:ext cx="2160240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274400" y="4363432"/>
            <a:ext cx="2160240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476879" y="5252798"/>
            <a:ext cx="2160240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412776"/>
            <a:ext cx="11410950" cy="50768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16480" y="2296968"/>
            <a:ext cx="1080120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423205" y="3186334"/>
            <a:ext cx="1720467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5291820" y="4964892"/>
            <a:ext cx="2192428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8400255" y="4964892"/>
            <a:ext cx="1535789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136</TotalTime>
  <Words>0</Words>
  <Application>Microsoft Office PowerPoint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80</cp:revision>
  <dcterms:created xsi:type="dcterms:W3CDTF">2015-09-16T06:44:00Z</dcterms:created>
  <dcterms:modified xsi:type="dcterms:W3CDTF">2026-01-20T13:03:30Z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