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E8F1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6725" y="3067050"/>
            <a:ext cx="3638550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340768"/>
            <a:ext cx="11382375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5085184"/>
            <a:ext cx="792088" cy="576064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84784"/>
            <a:ext cx="11382375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5460" y="764704"/>
            <a:ext cx="9721080" cy="5891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04296" y="1556792"/>
            <a:ext cx="792088" cy="576064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628800"/>
            <a:ext cx="11420475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492896"/>
            <a:ext cx="792088" cy="576064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916832"/>
            <a:ext cx="11372850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12776"/>
            <a:ext cx="11410950" cy="4886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700808"/>
            <a:ext cx="11449050" cy="4229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691528" y="4343336"/>
            <a:ext cx="792088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772816"/>
            <a:ext cx="11439525" cy="4229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112224" y="3521104"/>
            <a:ext cx="792088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628800"/>
            <a:ext cx="11449050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84784"/>
            <a:ext cx="11391900" cy="4981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4005064"/>
            <a:ext cx="792088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567608" y="4879208"/>
            <a:ext cx="792088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12776"/>
            <a:ext cx="11382375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772816"/>
            <a:ext cx="11363325" cy="4067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832304" y="2646960"/>
            <a:ext cx="792088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53480" y="663299"/>
            <a:ext cx="10027096" cy="6078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99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2026-01-20T12:19:07Z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