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374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587" y="3076575"/>
            <a:ext cx="50768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648652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1988840"/>
            <a:ext cx="113061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980728"/>
            <a:ext cx="112871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700808"/>
            <a:ext cx="11534775" cy="4476725"/>
            <a:chOff x="328612" y="1340768"/>
            <a:chExt cx="11534775" cy="44767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340768"/>
              <a:ext cx="11534775" cy="1657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1000" y="3140968"/>
              <a:ext cx="11430000" cy="2676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25417" y="3429000"/>
            <a:ext cx="11537969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5417" y="4363497"/>
            <a:ext cx="11537969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25417" y="5308042"/>
            <a:ext cx="11537969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5417" y="1259627"/>
            <a:ext cx="1153796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5417" y="2194124"/>
            <a:ext cx="1153796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5417" y="3128621"/>
            <a:ext cx="1153796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5417" y="4053069"/>
            <a:ext cx="1153796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25417" y="4997614"/>
            <a:ext cx="1153796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25417" y="5932110"/>
            <a:ext cx="1153796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5417" y="1289771"/>
            <a:ext cx="1153796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5417" y="2224268"/>
            <a:ext cx="1153796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5417" y="3158765"/>
            <a:ext cx="1153796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5417" y="4093261"/>
            <a:ext cx="1153796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25417" y="5027758"/>
            <a:ext cx="1153796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25417" y="5962254"/>
            <a:ext cx="1153796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00808"/>
            <a:ext cx="11410950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5417" y="1727685"/>
            <a:ext cx="1153796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5417" y="2662182"/>
            <a:ext cx="1153796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980728"/>
            <a:ext cx="82200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1844824"/>
            <a:ext cx="11287125" cy="4562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98536" y="5681344"/>
            <a:ext cx="9361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636912"/>
            <a:ext cx="11229975" cy="1914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6576" y="3675168"/>
            <a:ext cx="9361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4672"/>
            <a:ext cx="6524625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9167" y="1373273"/>
            <a:ext cx="9173666" cy="5359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3778"/>
          <a:stretch/>
        </p:blipFill>
        <p:spPr>
          <a:xfrm>
            <a:off x="404812" y="1196752"/>
            <a:ext cx="11382375" cy="56612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23193"/>
            <a:ext cx="2647950" cy="790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06913" y="4162630"/>
            <a:ext cx="9361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06913" y="6071818"/>
            <a:ext cx="9361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2124075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295822"/>
            <a:ext cx="11363325" cy="5476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06913" y="4078744"/>
            <a:ext cx="9361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06913" y="5947740"/>
            <a:ext cx="9361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548680"/>
            <a:ext cx="20859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340768"/>
            <a:ext cx="11458575" cy="5381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06913" y="4078744"/>
            <a:ext cx="9361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06913" y="5947740"/>
            <a:ext cx="9361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1264171"/>
            <a:ext cx="64960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2564904"/>
            <a:ext cx="113157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09886"/>
            <a:ext cx="1129665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2223" y="2996952"/>
            <a:ext cx="7327553" cy="3552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988840"/>
            <a:ext cx="11325225" cy="3347442"/>
            <a:chOff x="433387" y="1340768"/>
            <a:chExt cx="11325225" cy="33474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340768"/>
              <a:ext cx="11325225" cy="1447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3068960"/>
              <a:ext cx="10020300" cy="1619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28860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980728"/>
            <a:ext cx="8789814" cy="575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16832"/>
            <a:ext cx="966787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3523490"/>
            <a:ext cx="330516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71551" y="4367551"/>
            <a:ext cx="45128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78110" y="5239248"/>
            <a:ext cx="45128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9" y="4022438"/>
            <a:ext cx="13681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90946" y="4022438"/>
            <a:ext cx="13681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90734" y="4876548"/>
            <a:ext cx="2012977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72264" y="4876548"/>
            <a:ext cx="302433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200275"/>
            <a:ext cx="11382375" cy="2457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2986904"/>
            <a:ext cx="24482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67640" y="3840952"/>
            <a:ext cx="13681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27552" y="3840952"/>
            <a:ext cx="186033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1</Words>
  <Application>Microsoft Office PowerPoint</Application>
  <PresentationFormat>宽屏</PresentationFormat>
  <Paragraphs>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2026-01-20T12:27:57Z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