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041473"/>
            <a:ext cx="11665296" cy="784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71637"/>
            <a:ext cx="114490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638098"/>
            <a:ext cx="194421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3902" y="3522352"/>
            <a:ext cx="358398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792162"/>
            <a:ext cx="3888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5506" y="3676354"/>
            <a:ext cx="38884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721042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844824"/>
            <a:ext cx="11391900" cy="4000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574561" y="3907781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76276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92012" y="3862873"/>
            <a:ext cx="35740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22472" y="1432872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99474" y="4397136"/>
            <a:ext cx="212511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1368" y="3830418"/>
            <a:ext cx="212511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6115" y="3830418"/>
            <a:ext cx="212511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28068"/>
            <a:ext cx="11439525" cy="5585308"/>
            <a:chOff x="376237" y="1196752"/>
            <a:chExt cx="11439525" cy="55853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196752"/>
              <a:ext cx="114395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029335"/>
              <a:ext cx="11353800" cy="2752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246242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0415" y="2246242"/>
            <a:ext cx="15877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03773" y="5039684"/>
            <a:ext cx="236829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40216" y="5039684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583" y="1270761"/>
            <a:ext cx="11015017" cy="547060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194816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39404" y="2194816"/>
            <a:ext cx="16409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40477" y="2194816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25972" y="5058595"/>
            <a:ext cx="17783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74244" y="5058595"/>
            <a:ext cx="17783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68266" y="6009569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604346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4997" y="5583871"/>
            <a:ext cx="15133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85534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43" y="1412776"/>
            <a:ext cx="10419333" cy="5222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01" y="1283596"/>
            <a:ext cx="10506198" cy="54776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4515" y="1331183"/>
            <a:ext cx="94296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31390" y="3170029"/>
            <a:ext cx="20771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85184" y="5913228"/>
            <a:ext cx="26268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92896"/>
            <a:ext cx="27363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41135" y="5467207"/>
            <a:ext cx="11794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09712"/>
            <a:ext cx="114395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564904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0764" y="3549642"/>
            <a:ext cx="395716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55672" y="2864170"/>
            <a:ext cx="33123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43150"/>
            <a:ext cx="113633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4677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04864"/>
            <a:ext cx="11449050" cy="3286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071664" y="384533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1978792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84436" y="3666915"/>
            <a:ext cx="33760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3429000"/>
            <a:ext cx="28083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94363" y="4273062"/>
            <a:ext cx="28083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2060848"/>
            <a:ext cx="11468100" cy="3381350"/>
            <a:chOff x="361950" y="1268760"/>
            <a:chExt cx="11468100" cy="3381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068960"/>
              <a:ext cx="10706100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80376" y="2070896"/>
            <a:ext cx="22091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11380" y="3820370"/>
            <a:ext cx="22091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059176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2943431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54636" y="3827684"/>
            <a:ext cx="34377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98252" y="4711938"/>
            <a:ext cx="34377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5255" y="476672"/>
            <a:ext cx="9594366" cy="612068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4324426"/>
            <a:ext cx="9361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3602" y="5057956"/>
            <a:ext cx="129806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2026-01-20T15:40:50Z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