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2924175"/>
            <a:ext cx="50863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6388"/>
            <a:ext cx="65151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276872"/>
            <a:ext cx="112585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40355" cy="548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2531880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345632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437072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529517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89700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82145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73585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660304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2061120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98556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89996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82441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2060848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98529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89969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814096"/>
            <a:ext cx="11385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50" y="748258"/>
            <a:ext cx="80962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84362"/>
            <a:ext cx="11344275" cy="455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04512" y="5477040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801024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629823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63892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981" y="1440607"/>
            <a:ext cx="8228037" cy="5285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52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5328472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975521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804320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5400480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911889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740688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5390432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801024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629823"/>
            <a:ext cx="5839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65817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132856"/>
            <a:ext cx="113157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124744"/>
            <a:ext cx="11325225" cy="4924425"/>
            <a:chOff x="433387" y="1412776"/>
            <a:chExt cx="11325225" cy="4924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412776"/>
              <a:ext cx="113252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3860701"/>
              <a:ext cx="11277600" cy="2476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30575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366" y="1340768"/>
            <a:ext cx="9005267" cy="515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334245"/>
            <a:ext cx="38884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12154" y="4158209"/>
            <a:ext cx="38884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88188" y="4992223"/>
            <a:ext cx="471239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14512"/>
            <a:ext cx="114204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541200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372272"/>
            <a:ext cx="23015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78558" y="4372272"/>
            <a:ext cx="23015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756016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3242" y="3756016"/>
            <a:ext cx="2155045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