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2571750"/>
            <a:ext cx="73628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9125" y="882352"/>
            <a:ext cx="10953750" cy="5715000"/>
            <a:chOff x="619125" y="692696"/>
            <a:chExt cx="10953750" cy="5715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125" y="692696"/>
              <a:ext cx="10953750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87" y="4626521"/>
              <a:ext cx="10944225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844824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914785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0679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887763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957724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700808"/>
            <a:ext cx="104013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21096" y="1905112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21096" y="3975073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916832"/>
            <a:ext cx="101917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093739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163700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844824"/>
            <a:ext cx="102584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093739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163700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16832"/>
            <a:ext cx="110775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3885716"/>
            <a:ext cx="295232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60848"/>
            <a:ext cx="1102042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318736"/>
            <a:ext cx="11897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1511" y="3434105"/>
            <a:ext cx="11897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04864"/>
            <a:ext cx="1106805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283312"/>
            <a:ext cx="223224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04864"/>
            <a:ext cx="111061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451032"/>
            <a:ext cx="25202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32856"/>
            <a:ext cx="1106805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59144"/>
            <a:ext cx="17281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6792"/>
            <a:ext cx="11125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44824"/>
            <a:ext cx="11001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44824"/>
            <a:ext cx="109537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