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3024187"/>
            <a:ext cx="81629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48880"/>
            <a:ext cx="11334750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325710"/>
            <a:ext cx="194421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09322" y="3325710"/>
            <a:ext cx="224711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04864"/>
            <a:ext cx="1137285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3297563"/>
            <a:ext cx="1368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00745" y="3297563"/>
            <a:ext cx="1368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07620" y="3297563"/>
            <a:ext cx="25968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83600" y="3634322"/>
            <a:ext cx="224711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4548104"/>
            <a:ext cx="178013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77628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448" y="1628801"/>
            <a:ext cx="9354071" cy="505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392" y="1975912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392" y="3875050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27212"/>
            <a:ext cx="77533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2348880"/>
            <a:ext cx="113252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16832"/>
            <a:ext cx="110394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5851" y="2066344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5851" y="3965482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88840"/>
            <a:ext cx="112109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5728" y="2076392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5728" y="3975530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88840"/>
            <a:ext cx="110871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7571" y="2076392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7571" y="3975530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5728" y="1885016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5728" y="3784154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400894"/>
            <a:ext cx="11430000" cy="5124450"/>
            <a:chOff x="381000" y="1268760"/>
            <a:chExt cx="11430000" cy="5124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430000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3983385"/>
              <a:ext cx="11363325" cy="2409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052736"/>
            <a:ext cx="1143952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23608" y="3017048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525859"/>
            <a:ext cx="11372850" cy="637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2430936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73659" y="1576888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5385214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4755288"/>
            <a:ext cx="62790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10296078" cy="549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04864"/>
            <a:ext cx="113823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46230" y="3240240"/>
            <a:ext cx="20497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72816"/>
            <a:ext cx="11201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78048"/>
            <a:ext cx="35283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81572" y="4596800"/>
            <a:ext cx="298238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209675"/>
            <a:ext cx="11477625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29644" y="2472800"/>
            <a:ext cx="298238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91279" y="6140450"/>
            <a:ext cx="248849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06785"/>
            <a:ext cx="1143952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139032"/>
            <a:ext cx="248849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40167" y="5053430"/>
            <a:ext cx="248849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75827"/>
            <a:ext cx="1145857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5" y="1402728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72498" y="3352108"/>
            <a:ext cx="335209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57887" y="5291439"/>
            <a:ext cx="335209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747466"/>
            <a:ext cx="11315700" cy="3363068"/>
            <a:chOff x="438150" y="1268760"/>
            <a:chExt cx="11315700" cy="33630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268760"/>
              <a:ext cx="1131570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984128"/>
              <a:ext cx="7762875" cy="647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99857" y="3682336"/>
            <a:ext cx="194421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03346" y="3682336"/>
            <a:ext cx="38932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43988" y="3881144"/>
            <a:ext cx="194421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6727" y="4784224"/>
            <a:ext cx="194421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2026-01-20T16:27:17Z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