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3071812"/>
            <a:ext cx="7343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5664" y="666720"/>
            <a:ext cx="10382944" cy="6002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20184" y="1452968"/>
            <a:ext cx="144016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55436" y="5030181"/>
            <a:ext cx="2788435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1537475"/>
            <a:ext cx="100811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490810"/>
            <a:ext cx="244827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4379900"/>
            <a:ext cx="244827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624778"/>
            <a:ext cx="273630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59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3458730"/>
            <a:ext cx="302433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56440" y="3458730"/>
            <a:ext cx="153780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0892" y="4393227"/>
            <a:ext cx="1976715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44824"/>
            <a:ext cx="1102042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954938"/>
            <a:ext cx="187220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56792"/>
            <a:ext cx="108585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1648" y="4457208"/>
            <a:ext cx="280831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72816"/>
            <a:ext cx="11010900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778842"/>
            <a:ext cx="10801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04690" y="3773627"/>
            <a:ext cx="221350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44824"/>
            <a:ext cx="110013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850737"/>
            <a:ext cx="180020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25049" y="3807050"/>
            <a:ext cx="148331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72816"/>
            <a:ext cx="110299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39492" y="3776631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3776631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1922" y="980728"/>
            <a:ext cx="10319528" cy="53740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905112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84432" y="1905112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25512" y="2819512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69728" y="2819512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42162" y="4658361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125512" y="5572760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69728" y="5582808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1140668"/>
            <a:ext cx="10953750" cy="560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48004" y="2130770"/>
            <a:ext cx="14165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080" y="3118786"/>
            <a:ext cx="3024751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23786" y="3118786"/>
            <a:ext cx="1180247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77791" y="5078214"/>
            <a:ext cx="253828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95197" y="5068166"/>
            <a:ext cx="1180247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166124" y="5068166"/>
            <a:ext cx="1180247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56792"/>
            <a:ext cx="10906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4362" y="1340768"/>
            <a:ext cx="10963275" cy="5202163"/>
            <a:chOff x="614362" y="1484784"/>
            <a:chExt cx="10963275" cy="52021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484784"/>
              <a:ext cx="109632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750" y="2276872"/>
              <a:ext cx="10858500" cy="441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31504" y="3992718"/>
            <a:ext cx="26642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2026-01-19T02:44:15Z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