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2981325"/>
            <a:ext cx="50577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532"/>
            <a:ext cx="64674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354882"/>
            <a:ext cx="113633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485900"/>
            <a:ext cx="91059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323850"/>
            <a:ext cx="11315700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007767" y="3356992"/>
            <a:ext cx="78488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80796" y="4221151"/>
            <a:ext cx="113159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80796" y="5095359"/>
            <a:ext cx="113159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49231" y="1432872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49231" y="2317128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49231" y="3191335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49231" y="4065542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49231" y="4939749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449231" y="5803906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29135" y="1713400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29135" y="2597656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29135" y="3471863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29135" y="4346070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29135" y="5220277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88840"/>
            <a:ext cx="114109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49231" y="1989712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49231" y="2873968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49231" y="3728079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49231" y="4602286"/>
            <a:ext cx="11449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157" y="1340768"/>
            <a:ext cx="86772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420888"/>
            <a:ext cx="113728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80593" y="2855025"/>
            <a:ext cx="689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0580593" y="4746426"/>
            <a:ext cx="689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5913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1430610"/>
            <a:ext cx="1072515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600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632504" y="5464417"/>
            <a:ext cx="689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80593" y="2729016"/>
            <a:ext cx="689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80593" y="4620417"/>
            <a:ext cx="689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580593" y="5330866"/>
            <a:ext cx="689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80593" y="2875121"/>
            <a:ext cx="689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80593" y="4766522"/>
            <a:ext cx="689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052736"/>
            <a:ext cx="9843839" cy="5393431"/>
            <a:chOff x="428625" y="1340768"/>
            <a:chExt cx="11334750" cy="6210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5874668"/>
              <a:ext cx="11334750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0086585" y="4271328"/>
            <a:ext cx="689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158593" y="5733256"/>
            <a:ext cx="68993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65722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844824"/>
            <a:ext cx="113538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268760"/>
            <a:ext cx="115443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52637"/>
            <a:ext cx="113728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299085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3001" y="1412776"/>
            <a:ext cx="7565997" cy="515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799855" y="3130677"/>
            <a:ext cx="69968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50853" y="3964689"/>
            <a:ext cx="402101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724681" y="4797152"/>
            <a:ext cx="309139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303912" y="5631165"/>
            <a:ext cx="60737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9"/>
            <a:ext cx="10674027" cy="533701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727848" y="2823978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40586" y="3607750"/>
            <a:ext cx="243513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003988" y="5155196"/>
            <a:ext cx="243513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73102" y="5949280"/>
            <a:ext cx="202655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32856"/>
            <a:ext cx="11401425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95998" y="2926130"/>
            <a:ext cx="144016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547796" y="2926130"/>
            <a:ext cx="144016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2026-01-20T18:25:22Z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