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3048000"/>
            <a:ext cx="72675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60"/>
            <a:ext cx="110299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16832"/>
            <a:ext cx="109251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852936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348880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45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3642938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36096" y="1412776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2526" y="836712"/>
            <a:ext cx="10241774" cy="56311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628800"/>
            <a:ext cx="72008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1599" y="860251"/>
            <a:ext cx="10291276" cy="55930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4149080"/>
            <a:ext cx="22322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1043" y="1628800"/>
            <a:ext cx="22322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1696" y="4188858"/>
            <a:ext cx="22322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60848"/>
            <a:ext cx="1102042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070896"/>
            <a:ext cx="40324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6040" y="3766858"/>
            <a:ext cx="22322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3366" y="908720"/>
            <a:ext cx="10620019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4784"/>
            <a:ext cx="109251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28800"/>
            <a:ext cx="109442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00808"/>
            <a:ext cx="108966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5" y="1628800"/>
            <a:ext cx="11029950" cy="4128407"/>
            <a:chOff x="581025" y="3095625"/>
            <a:chExt cx="11029950" cy="41284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3095625"/>
              <a:ext cx="110299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550" y="3795032"/>
              <a:ext cx="11010900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2026-01-19T02:29:02Z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