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3043237"/>
            <a:ext cx="75723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44824"/>
            <a:ext cx="109442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835740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00808"/>
            <a:ext cx="108585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1725476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550" y="1136476"/>
            <a:ext cx="11010900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2608" y="1278808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16832"/>
            <a:ext cx="108775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2608" y="2924944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12118"/>
            <a:ext cx="1080135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94232" y="2301540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75" y="1196752"/>
            <a:ext cx="1106805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4077072"/>
            <a:ext cx="223224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62440" y="5031666"/>
            <a:ext cx="2709623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598968" cy="56307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964687"/>
            <a:ext cx="2709623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83183" y="2793487"/>
            <a:ext cx="214061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83183" y="5787896"/>
            <a:ext cx="214061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739" y="836712"/>
            <a:ext cx="10399086" cy="579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175" y="540435"/>
            <a:ext cx="1091565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" y="1214586"/>
            <a:ext cx="109347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16832"/>
            <a:ext cx="10839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00808"/>
            <a:ext cx="109251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2" y="1063327"/>
            <a:ext cx="109632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2026-01-19T05:24:42Z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