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4"/>
  </p:notesMasterIdLst>
  <p:handoutMasterIdLst>
    <p:handoutMasterId r:id="rId4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  <p:sldId id="351" r:id="rId26"/>
    <p:sldId id="352" r:id="rId27"/>
    <p:sldId id="347" r:id="rId28"/>
    <p:sldId id="348" r:id="rId29"/>
    <p:sldId id="355" r:id="rId30"/>
    <p:sldId id="356" r:id="rId31"/>
    <p:sldId id="357" r:id="rId32"/>
    <p:sldId id="358" r:id="rId33"/>
    <p:sldId id="359" r:id="rId34"/>
    <p:sldId id="360" r:id="rId35"/>
    <p:sldId id="361" r:id="rId36"/>
    <p:sldId id="362" r:id="rId37"/>
    <p:sldId id="363" r:id="rId38"/>
    <p:sldId id="364" r:id="rId39"/>
    <p:sldId id="365" r:id="rId40"/>
    <p:sldId id="366" r:id="rId41"/>
    <p:sldId id="367" r:id="rId42"/>
    <p:sldId id="368" r:id="rId43"/>
  </p:sldIdLst>
  <p:sldSz cx="12192000" cy="6858000"/>
  <p:notesSz cx="6858000" cy="9144000"/>
  <p:custDataLst>
    <p:tags r:id="rId4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5637" y="3062287"/>
            <a:ext cx="5800725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2900" y="1196752"/>
            <a:ext cx="11506200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268760"/>
            <a:ext cx="11287125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700808"/>
            <a:ext cx="11325225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412776"/>
            <a:ext cx="10953750" cy="5343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67640" y="1464688"/>
            <a:ext cx="792088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67640" y="3293488"/>
            <a:ext cx="792088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67640" y="5122288"/>
            <a:ext cx="792088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515600" cy="5400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67640" y="1464688"/>
            <a:ext cx="792088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67640" y="3293488"/>
            <a:ext cx="792088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67640" y="5122288"/>
            <a:ext cx="792088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19150" y="1844824"/>
            <a:ext cx="10553700" cy="3689970"/>
            <a:chOff x="819150" y="1844824"/>
            <a:chExt cx="10553700" cy="368997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19150" y="1844824"/>
              <a:ext cx="10553700" cy="8763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23912" y="2924944"/>
              <a:ext cx="10544175" cy="26098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343472" y="1951198"/>
            <a:ext cx="792088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343472" y="3779998"/>
            <a:ext cx="792088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988840"/>
            <a:ext cx="11277600" cy="3562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2051806"/>
            <a:ext cx="792088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43472" y="3880606"/>
            <a:ext cx="792088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338835"/>
            <a:ext cx="1131570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340768"/>
            <a:ext cx="11382375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2204864"/>
            <a:ext cx="11477625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916832"/>
            <a:ext cx="11506200" cy="3371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4812" y="1268760"/>
            <a:ext cx="11382375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700808"/>
            <a:ext cx="11353800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61950" y="1556792"/>
            <a:ext cx="11468100" cy="4248472"/>
            <a:chOff x="361950" y="2060848"/>
            <a:chExt cx="11468100" cy="424847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1950" y="2060848"/>
              <a:ext cx="11468100" cy="34671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5585420"/>
              <a:ext cx="11334750" cy="7239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2425" y="548680"/>
            <a:ext cx="11487150" cy="6029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9575" y="669751"/>
            <a:ext cx="11372850" cy="6143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2492896"/>
            <a:ext cx="792088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84784"/>
            <a:ext cx="11353800" cy="5143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1484784"/>
            <a:ext cx="792088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40768"/>
            <a:ext cx="11391900" cy="5267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2276872"/>
            <a:ext cx="792088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12776"/>
            <a:ext cx="11372850" cy="5219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2296430"/>
            <a:ext cx="792088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700808"/>
            <a:ext cx="11439525" cy="4371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3592574"/>
            <a:ext cx="792088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14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628800"/>
            <a:ext cx="11458575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600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3862" y="1268760"/>
            <a:ext cx="11344275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700808"/>
            <a:ext cx="11391900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7601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340768"/>
            <a:ext cx="11401425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4353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700808"/>
            <a:ext cx="11410950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3810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916832"/>
            <a:ext cx="11468100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9911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628800"/>
            <a:ext cx="11391900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772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40768"/>
            <a:ext cx="11372850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2834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47662" y="1412776"/>
            <a:ext cx="11496675" cy="5184576"/>
            <a:chOff x="347662" y="1268760"/>
            <a:chExt cx="11496675" cy="518457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7662" y="1268760"/>
              <a:ext cx="11496675" cy="1695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9100" y="3052911"/>
              <a:ext cx="11353800" cy="34004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78567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772816"/>
            <a:ext cx="11439525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7572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822" y="1313592"/>
            <a:ext cx="11048355" cy="53539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9984432" y="4231136"/>
            <a:ext cx="1440160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955420" y="5114790"/>
            <a:ext cx="3220699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622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40768"/>
            <a:ext cx="11372850" cy="5391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184232" y="4013781"/>
            <a:ext cx="3096344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1271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844824"/>
            <a:ext cx="11182350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556792"/>
            <a:ext cx="11391900" cy="4829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248128" y="5392774"/>
            <a:ext cx="3168352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5097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928721" cy="5459772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464152" y="4899304"/>
            <a:ext cx="1944216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4473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844824"/>
            <a:ext cx="11363325" cy="4029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022056" y="3899553"/>
            <a:ext cx="2304256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7280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628800"/>
            <a:ext cx="11363325" cy="4505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43240" y="4437112"/>
            <a:ext cx="792088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844824"/>
            <a:ext cx="11039475" cy="35909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107352" y="1988840"/>
            <a:ext cx="792088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07352" y="3817640"/>
            <a:ext cx="792088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772816"/>
            <a:ext cx="10906125" cy="3724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07352" y="1988840"/>
            <a:ext cx="792088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07352" y="3817640"/>
            <a:ext cx="792088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6237" y="476672"/>
            <a:ext cx="11439525" cy="618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0050" y="1412776"/>
            <a:ext cx="11391900" cy="5145013"/>
            <a:chOff x="400050" y="1268760"/>
            <a:chExt cx="11391900" cy="514501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0050" y="1268760"/>
              <a:ext cx="11391900" cy="628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2912" y="2060848"/>
              <a:ext cx="11306175" cy="43529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</TotalTime>
  <Words>0</Words>
  <Application>Microsoft Office PowerPoint</Application>
  <PresentationFormat>宽屏</PresentationFormat>
  <Paragraphs>0</Paragraphs>
  <Slides>42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4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2026-01-20T17:12:41Z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