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  <p:sldId id="347" r:id="rId28"/>
    <p:sldId id="348" r:id="rId29"/>
    <p:sldId id="349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120" y="52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037" y="3000375"/>
            <a:ext cx="10067925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12776"/>
            <a:ext cx="11439525" cy="4924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4151784" y="2192672"/>
            <a:ext cx="205972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7680176" y="2192672"/>
            <a:ext cx="205972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9624392" y="4704224"/>
            <a:ext cx="205972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 flipH="1">
            <a:off x="1065608" y="5540658"/>
            <a:ext cx="205972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 flipH="1">
            <a:off x="4007768" y="5540658"/>
            <a:ext cx="89760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 flipH="1">
            <a:off x="5787800" y="5540658"/>
            <a:ext cx="174836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844824"/>
            <a:ext cx="11372850" cy="3990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7571592" y="3500050"/>
            <a:ext cx="144016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10046568" y="3500050"/>
            <a:ext cx="144016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3682344" y="4329106"/>
            <a:ext cx="144016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 flipH="1">
            <a:off x="6157320" y="4329106"/>
            <a:ext cx="144016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0"/>
            <a:ext cx="7724775" cy="1285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50" y="1280480"/>
            <a:ext cx="11391900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772816"/>
            <a:ext cx="11449050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772816"/>
            <a:ext cx="11344275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84784"/>
            <a:ext cx="1148715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556792"/>
            <a:ext cx="1133475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772816"/>
            <a:ext cx="11401425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556792"/>
            <a:ext cx="11029950" cy="4724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175072" y="1592410"/>
            <a:ext cx="64807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1175072" y="3250522"/>
            <a:ext cx="64807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1175072" y="4811098"/>
            <a:ext cx="64807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 flipH="1">
            <a:off x="1175072" y="5591386"/>
            <a:ext cx="64807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628800"/>
            <a:ext cx="10915650" cy="4676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211648" y="1616794"/>
            <a:ext cx="64807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1211648" y="2492896"/>
            <a:ext cx="64807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1211648" y="4089264"/>
            <a:ext cx="64807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 flipH="1">
            <a:off x="1211648" y="4869552"/>
            <a:ext cx="64807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93696"/>
            <a:ext cx="7753350" cy="123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50" y="1731218"/>
            <a:ext cx="11468100" cy="501015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>
          <a:xfrm>
            <a:off x="4357760" y="3400042"/>
            <a:ext cx="122413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6322072" y="5949280"/>
            <a:ext cx="11420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2214562"/>
            <a:ext cx="11239500" cy="24288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 flipH="1">
            <a:off x="1175072" y="2301050"/>
            <a:ext cx="64807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 flipH="1">
            <a:off x="1175072" y="3081338"/>
            <a:ext cx="64807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772816"/>
            <a:ext cx="11382375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56792"/>
            <a:ext cx="1143000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2060848"/>
            <a:ext cx="11382375" cy="3057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84784"/>
            <a:ext cx="1143000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40768"/>
            <a:ext cx="1135380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772816"/>
            <a:ext cx="11372850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40768"/>
            <a:ext cx="11372850" cy="5305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7320136" y="4269856"/>
            <a:ext cx="165618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 flipH="1">
            <a:off x="5442568" y="5830432"/>
            <a:ext cx="165618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11468" y="620687"/>
            <a:ext cx="10480482" cy="61515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8976320" y="2961520"/>
            <a:ext cx="165618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6623264" y="5143888"/>
            <a:ext cx="165618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700808"/>
            <a:ext cx="11439525" cy="4400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5447928" y="4365104"/>
            <a:ext cx="25202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940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12776"/>
            <a:ext cx="11430000" cy="5295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322072" y="5949280"/>
            <a:ext cx="11420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705816" y="1412776"/>
            <a:ext cx="172819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637680" y="3090850"/>
            <a:ext cx="205808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284853" y="4899553"/>
            <a:ext cx="205808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12776"/>
            <a:ext cx="11420475" cy="5172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511824" y="1369870"/>
            <a:ext cx="259228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879976" y="3172298"/>
            <a:ext cx="180020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044804" y="4970954"/>
            <a:ext cx="180020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40474" y="836712"/>
            <a:ext cx="10532426" cy="554012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>
          <a:xfrm>
            <a:off x="4079776" y="3297602"/>
            <a:ext cx="288032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231904" y="4856968"/>
            <a:ext cx="180020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772816"/>
            <a:ext cx="11458575" cy="4324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048328" y="1809392"/>
            <a:ext cx="230425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55176" y="5325592"/>
            <a:ext cx="230425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556792"/>
            <a:ext cx="11439525" cy="4419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816080" y="2732346"/>
            <a:ext cx="230425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048752" y="4414842"/>
            <a:ext cx="268720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060848"/>
            <a:ext cx="11391900" cy="3429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943872" y="3861048"/>
            <a:ext cx="25202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832304" y="3861048"/>
            <a:ext cx="88736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060848"/>
            <a:ext cx="11430000" cy="3505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6672064" y="3945248"/>
            <a:ext cx="151216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9793216" y="3945248"/>
            <a:ext cx="151216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1514848" y="4771810"/>
            <a:ext cx="205972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2026-01-20T17:40:19Z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