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547937"/>
            <a:ext cx="75533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0808"/>
            <a:ext cx="109823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461780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6870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556792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315254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123958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12776"/>
            <a:ext cx="100679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7632" y="1516600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7632" y="3265014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17632" y="5043574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619250"/>
            <a:ext cx="100012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7632" y="1726894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7632" y="3475308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17632" y="5253868"/>
            <a:ext cx="93610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4971312"/>
            <a:ext cx="360040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9448" y="2763732"/>
            <a:ext cx="252028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9562" y="4478976"/>
            <a:ext cx="274270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0848"/>
            <a:ext cx="109728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157524"/>
            <a:ext cx="20882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21352" y="3855695"/>
            <a:ext cx="2331031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3237644"/>
            <a:ext cx="388843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66252" y="4945863"/>
            <a:ext cx="167461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576888"/>
            <a:ext cx="23042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3297932"/>
            <a:ext cx="2304256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1808" y="5006152"/>
            <a:ext cx="115584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" y="1228725"/>
            <a:ext cx="109918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7687" y="1268760"/>
            <a:ext cx="11096625" cy="5112568"/>
            <a:chOff x="547687" y="1268760"/>
            <a:chExt cx="11096625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268760"/>
              <a:ext cx="11096625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809703"/>
              <a:ext cx="109918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