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048000"/>
            <a:ext cx="80391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350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60" y="2080023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486674" y="3928919"/>
            <a:ext cx="404948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051986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600780" y="3890834"/>
            <a:ext cx="39272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80913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087888" y="380913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534296" y="4723536"/>
            <a:ext cx="204142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84282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583832" y="2184282"/>
            <a:ext cx="11371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362013" y="4947579"/>
            <a:ext cx="11371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0421925" y="4947579"/>
            <a:ext cx="11371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1448746" y="5892124"/>
            <a:ext cx="198295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216098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904312" y="2216098"/>
            <a:ext cx="167980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6030483" y="4999491"/>
            <a:ext cx="167980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9528762" y="4999491"/>
            <a:ext cx="167980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43125"/>
            <a:ext cx="11258550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313067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152337" y="313067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14511"/>
            <a:ext cx="78009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070695"/>
            <a:ext cx="113442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37964"/>
            <a:ext cx="10837663" cy="60442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461080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079980" y="4209493"/>
            <a:ext cx="12878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411576" y="5967955"/>
            <a:ext cx="34045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283048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330720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486639" y="3159520"/>
            <a:ext cx="16174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4763158" y="4988320"/>
            <a:ext cx="219693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86358"/>
            <a:ext cx="7753350" cy="13144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0050" y="1937395"/>
            <a:ext cx="11391900" cy="4515941"/>
            <a:chOff x="400050" y="1937395"/>
            <a:chExt cx="11391900" cy="45159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1937395"/>
              <a:ext cx="11391900" cy="3648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681811"/>
              <a:ext cx="2247900" cy="7715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020120" y="3851000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1801" y="630845"/>
            <a:ext cx="10000980" cy="61926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111088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568322" y="3718824"/>
            <a:ext cx="80566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799812" y="5346658"/>
            <a:ext cx="53925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40768"/>
            <a:ext cx="11306175" cy="5238725"/>
            <a:chOff x="442912" y="1340768"/>
            <a:chExt cx="11306175" cy="5238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3140968"/>
              <a:ext cx="11287125" cy="3438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94112" y="4467256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480912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908720"/>
            <a:ext cx="113919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804146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478440" y="2792162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7062001" y="5766474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444856" cy="544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60848"/>
            <a:ext cx="111061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246634"/>
            <a:ext cx="11332194" cy="4702646"/>
            <a:chOff x="407368" y="836712"/>
            <a:chExt cx="11332194" cy="4702646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556792"/>
              <a:ext cx="11332194" cy="3982566"/>
              <a:chOff x="407368" y="1556792"/>
              <a:chExt cx="11332194" cy="398256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556792"/>
                <a:ext cx="6267450" cy="1714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437" y="3501008"/>
                <a:ext cx="11287125" cy="20383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04112" y="836712"/>
              <a:ext cx="4333875" cy="28765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271464" y="2881007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8285214" y="409716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312118"/>
            <a:ext cx="113919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342262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091561" y="3224210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944536" y="5115328"/>
            <a:ext cx="9059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336501"/>
            <a:ext cx="1132522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274936"/>
            <a:ext cx="34563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366566" y="5153978"/>
            <a:ext cx="241513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70558"/>
            <a:ext cx="11077500" cy="56874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35081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170024" y="3330341"/>
            <a:ext cx="19979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434800" y="5179238"/>
            <a:ext cx="18457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76276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7418918" y="4716282"/>
            <a:ext cx="242149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982383" y="5672482"/>
            <a:ext cx="175357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379024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203095" y="3303471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6866664" y="5147144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2026-01-21T00:21:45Z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