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30" r:id="rId8"/>
    <p:sldId id="331" r:id="rId9"/>
    <p:sldId id="332" r:id="rId10"/>
    <p:sldId id="334" r:id="rId11"/>
    <p:sldId id="335" r:id="rId12"/>
    <p:sldId id="336" r:id="rId13"/>
    <p:sldId id="337" r:id="rId14"/>
    <p:sldId id="338" r:id="rId15"/>
    <p:sldId id="339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287" y="3038475"/>
            <a:ext cx="911542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132856"/>
            <a:ext cx="1097280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628800"/>
            <a:ext cx="10915650" cy="4333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11624" y="1638848"/>
            <a:ext cx="108012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12776"/>
            <a:ext cx="1098232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12776"/>
            <a:ext cx="10991850" cy="5038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566040" y="1422824"/>
            <a:ext cx="108012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672493" y="4025348"/>
            <a:ext cx="108012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484784"/>
            <a:ext cx="106299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340768"/>
            <a:ext cx="1073467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12776"/>
            <a:ext cx="10944225" cy="5191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95368" y="5053368"/>
            <a:ext cx="288032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844824"/>
            <a:ext cx="10991850" cy="3676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51768" y="2716882"/>
            <a:ext cx="288032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87888" y="4686359"/>
            <a:ext cx="2016224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412776"/>
            <a:ext cx="10934700" cy="5057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97720" y="1454640"/>
            <a:ext cx="2016224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90678" y="4067212"/>
            <a:ext cx="3149738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12776"/>
            <a:ext cx="11020425" cy="5114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82344" y="3144113"/>
            <a:ext cx="2016224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48330" y="4882477"/>
            <a:ext cx="4888229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556792"/>
            <a:ext cx="11010900" cy="5038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31720" y="1534610"/>
            <a:ext cx="360040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394534" y="3252878"/>
            <a:ext cx="2759554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957242" y="4971146"/>
            <a:ext cx="78683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772816"/>
            <a:ext cx="1101090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84784"/>
            <a:ext cx="11068050" cy="4953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79112" y="4785018"/>
            <a:ext cx="108012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12776"/>
            <a:ext cx="10944225" cy="5067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29800" y="2253018"/>
            <a:ext cx="108012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2026-01-19T02:34:41Z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