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3033712"/>
            <a:ext cx="91249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72816"/>
            <a:ext cx="110013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32856"/>
            <a:ext cx="1092517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00272" y="2175499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72816"/>
            <a:ext cx="108680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64584" y="2835740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92560" y="1437444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0808"/>
            <a:ext cx="109823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37120" y="2786280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95400"/>
            <a:ext cx="106870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995016"/>
            <a:ext cx="72007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2816"/>
            <a:ext cx="109442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837224"/>
            <a:ext cx="180020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05256" y="3957428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0808"/>
            <a:ext cx="109918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37728" y="2760832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26167" y="3937628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72816"/>
            <a:ext cx="110013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973894"/>
            <a:ext cx="3024336" cy="685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807532"/>
            <a:ext cx="23042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86113" y="4038266"/>
            <a:ext cx="149578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0808"/>
            <a:ext cx="109347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97704" y="1771144"/>
            <a:ext cx="309634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41976" y="3987868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72816"/>
            <a:ext cx="110394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550" y="1144840"/>
            <a:ext cx="11010900" cy="5688632"/>
            <a:chOff x="590550" y="1268760"/>
            <a:chExt cx="11010900" cy="5688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1268760"/>
              <a:ext cx="1101090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700" y="5185742"/>
              <a:ext cx="10896600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75736" y="3185732"/>
            <a:ext cx="68647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