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5" r:id="rId12"/>
    <p:sldId id="336" r:id="rId13"/>
    <p:sldId id="337" r:id="rId14"/>
    <p:sldId id="338" r:id="rId15"/>
    <p:sldId id="339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971800"/>
            <a:ext cx="73818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84784"/>
            <a:ext cx="108870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7" y="773385"/>
            <a:ext cx="10944225" cy="589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41840" y="1790826"/>
            <a:ext cx="101581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91976" y="4885719"/>
            <a:ext cx="290056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55840" y="2408754"/>
            <a:ext cx="230425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32842" y="4467256"/>
            <a:ext cx="112705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35742" y="5495050"/>
            <a:ext cx="350662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440984"/>
            <a:ext cx="266429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67700" y="5515779"/>
            <a:ext cx="3448379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8690" y="1256146"/>
            <a:ext cx="10507910" cy="562923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124017"/>
            <a:ext cx="28803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4255" y="1089357"/>
            <a:ext cx="10324353" cy="5580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35960" y="1070746"/>
            <a:ext cx="101581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00390" y="4969506"/>
            <a:ext cx="2659505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347041" cy="58270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81712" y="4879208"/>
            <a:ext cx="237626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28800"/>
            <a:ext cx="109442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976856"/>
            <a:ext cx="280831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6" y="4092223"/>
            <a:ext cx="244827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72816"/>
            <a:ext cx="1102042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884602"/>
            <a:ext cx="244827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6040" y="4095239"/>
            <a:ext cx="244827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81261"/>
            <a:ext cx="1089660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641416"/>
            <a:ext cx="266429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79604" y="4641416"/>
            <a:ext cx="101581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79226" y="4641416"/>
            <a:ext cx="1196689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88840"/>
            <a:ext cx="1101090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76152" y="3212976"/>
            <a:ext cx="1828159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8" y="3212976"/>
            <a:ext cx="151216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60848"/>
            <a:ext cx="1100137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212976"/>
            <a:ext cx="122413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3212976"/>
            <a:ext cx="289692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60848"/>
            <a:ext cx="1096327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3200842"/>
            <a:ext cx="144016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39838" y="3190794"/>
            <a:ext cx="1696587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30335" y="4296113"/>
            <a:ext cx="144016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39373" y="4296113"/>
            <a:ext cx="1696587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60848"/>
            <a:ext cx="10953750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180746"/>
            <a:ext cx="101581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3180746"/>
            <a:ext cx="172819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04955" y="3180746"/>
            <a:ext cx="101581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2026-01-19T04:44:52Z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