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4013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3140968"/>
            <a:ext cx="1022985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4025160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4025160"/>
            <a:ext cx="1663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5115328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5760" y="5125376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856"/>
            <a:ext cx="113157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192880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88820" y="3192880"/>
            <a:ext cx="336376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5595" y="4268054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95994"/>
            <a:ext cx="77438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769318"/>
            <a:ext cx="11353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541512"/>
            <a:ext cx="11391900" cy="4911824"/>
            <a:chOff x="400050" y="1268760"/>
            <a:chExt cx="11391900" cy="49118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1781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3284984"/>
              <a:ext cx="11325225" cy="2895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2816"/>
            <a:ext cx="110871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910286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05043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825" y="271462"/>
            <a:ext cx="9658350" cy="631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85568" y="36280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85568" y="250294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85568" y="4683436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90737"/>
            <a:ext cx="112966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6047"/>
            <a:ext cx="6192688" cy="669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771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060848"/>
            <a:ext cx="11401425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75920" y="4156292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5"/>
            <a:ext cx="10290498" cy="602242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84482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0623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387750" cy="58528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4520" y="717068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1746"/>
            <a:ext cx="10435185" cy="60129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6432" y="180296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32048"/>
            <a:ext cx="10436667" cy="63093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6432" y="180296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412776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63048" y="4557910"/>
            <a:ext cx="3153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79" y="1862297"/>
            <a:ext cx="134048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1077" y="3007809"/>
            <a:ext cx="134048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55608" y="5115328"/>
            <a:ext cx="11203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4822422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23040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90170" y="3588164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376362"/>
            <a:ext cx="11363325" cy="5028977"/>
            <a:chOff x="414337" y="1376362"/>
            <a:chExt cx="11363325" cy="5028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76362"/>
              <a:ext cx="11363325" cy="4105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805264"/>
              <a:ext cx="2733675" cy="60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36160" y="1504880"/>
            <a:ext cx="36724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6" y="4796875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3871096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3" y="3871096"/>
            <a:ext cx="91112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8938" y="4926171"/>
            <a:ext cx="293288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901240"/>
            <a:ext cx="201622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448" y="3901240"/>
            <a:ext cx="3168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2026-01-20T13:20:41Z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