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528887"/>
            <a:ext cx="751522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6418"/>
            <a:ext cx="10113962" cy="615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60848"/>
            <a:ext cx="110013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56792"/>
            <a:ext cx="103060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556792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345399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973232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7155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91793" y="1556792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91793" y="3345399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1793" y="4973232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88840"/>
            <a:ext cx="955357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990512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779119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9086850" cy="3209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663320" y="2040752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63320" y="3829359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56792"/>
            <a:ext cx="109251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262802"/>
            <a:ext cx="2016224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37696" y="5724649"/>
            <a:ext cx="813823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01976" y="2533088"/>
            <a:ext cx="813823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78978" y="3357052"/>
            <a:ext cx="185718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04288" y="5001042"/>
            <a:ext cx="67163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164209"/>
            <a:ext cx="2088232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32530" y="4802090"/>
            <a:ext cx="3935677" cy="650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1149412"/>
            <a:ext cx="10953750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189604"/>
            <a:ext cx="280831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56608" y="3641401"/>
            <a:ext cx="319537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47043" y="6103247"/>
            <a:ext cx="116072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1226896"/>
            <a:ext cx="109823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916832"/>
            <a:ext cx="11069116" cy="4032448"/>
            <a:chOff x="551384" y="1412776"/>
            <a:chExt cx="11069116" cy="4032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412776"/>
              <a:ext cx="110490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3035399"/>
              <a:ext cx="11010900" cy="2409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16832"/>
            <a:ext cx="110204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2026-01-19T04:51:58Z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