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761" y="2996951"/>
            <a:ext cx="11660887" cy="8644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0525" y="1190625"/>
            <a:ext cx="11410950" cy="5667375"/>
            <a:chOff x="390525" y="1190625"/>
            <a:chExt cx="11410950" cy="56673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2912" y="1190625"/>
              <a:ext cx="11306175" cy="3829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90525" y="5019675"/>
              <a:ext cx="11410950" cy="18383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 flipH="1">
            <a:off x="1415480" y="2224960"/>
            <a:ext cx="144016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 flipH="1">
            <a:off x="1415480" y="5018403"/>
            <a:ext cx="144016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5287" y="1524000"/>
            <a:ext cx="11401425" cy="4937348"/>
            <a:chOff x="395287" y="1524000"/>
            <a:chExt cx="11401425" cy="493734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5287" y="1524000"/>
              <a:ext cx="11401425" cy="3810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1012" y="5661248"/>
              <a:ext cx="11229975" cy="8001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 flipH="1">
            <a:off x="6672064" y="1618752"/>
            <a:ext cx="266429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 flipH="1">
            <a:off x="9719711" y="3648519"/>
            <a:ext cx="1560865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 flipH="1">
            <a:off x="7046849" y="5577803"/>
            <a:ext cx="2672861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12776"/>
            <a:ext cx="11382375" cy="4905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2495600" y="3516900"/>
            <a:ext cx="144016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476672"/>
            <a:ext cx="7048500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1248878"/>
            <a:ext cx="10419903" cy="55251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4291658" y="4097168"/>
            <a:ext cx="180434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5597943" y="6016404"/>
            <a:ext cx="180434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56792"/>
            <a:ext cx="11610975" cy="5010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3195584" y="1576888"/>
            <a:ext cx="144016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4592306" y="3665120"/>
            <a:ext cx="127762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5314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6888088" y="2678290"/>
            <a:ext cx="144016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4798030" y="5883712"/>
            <a:ext cx="2090057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84784"/>
            <a:ext cx="11401425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76237" y="689595"/>
            <a:ext cx="11439525" cy="5835749"/>
            <a:chOff x="376237" y="548680"/>
            <a:chExt cx="11439525" cy="583574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8150" y="548680"/>
              <a:ext cx="11315700" cy="1847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76237" y="2564904"/>
              <a:ext cx="11439525" cy="38195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 flipH="1">
            <a:off x="7320136" y="826664"/>
            <a:ext cx="216024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 flipH="1">
            <a:off x="3180214" y="4755569"/>
            <a:ext cx="2411729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692696"/>
            <a:ext cx="10051731" cy="6037813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6816080" y="2358928"/>
            <a:ext cx="180020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6715596" y="3283375"/>
            <a:ext cx="233273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3600608" y="4187725"/>
            <a:ext cx="89112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84784"/>
            <a:ext cx="11468100" cy="4886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6023992" y="5609336"/>
            <a:ext cx="288032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2150" y="548680"/>
            <a:ext cx="8267700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275" y="1484784"/>
            <a:ext cx="10839450" cy="5105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84784"/>
            <a:ext cx="11496675" cy="4886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5951984" y="2514178"/>
            <a:ext cx="144016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5700774" y="3519014"/>
            <a:ext cx="2915505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84784"/>
            <a:ext cx="11372850" cy="4981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4295800" y="1536210"/>
            <a:ext cx="129614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9179298" y="3606170"/>
            <a:ext cx="2245293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404664"/>
            <a:ext cx="8372475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6182" y="1268760"/>
            <a:ext cx="10770418" cy="54577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1465720" y="5064602"/>
            <a:ext cx="100811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1180012"/>
            <a:ext cx="11053117" cy="5563341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775520" y="1218034"/>
            <a:ext cx="309634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7680176" y="3110581"/>
            <a:ext cx="25202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7680176" y="5025203"/>
            <a:ext cx="158417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700808"/>
            <a:ext cx="11401425" cy="4705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412314" y="4591176"/>
            <a:ext cx="1138439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412314" y="5575915"/>
            <a:ext cx="1138439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23862" y="1916832"/>
            <a:ext cx="11344275" cy="3834358"/>
            <a:chOff x="423862" y="1412776"/>
            <a:chExt cx="11344275" cy="383435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3862" y="1412776"/>
              <a:ext cx="11344275" cy="1676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3284984"/>
              <a:ext cx="10782300" cy="19621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 flipH="1">
            <a:off x="412314" y="3882816"/>
            <a:ext cx="1138439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 flipH="1">
            <a:off x="412314" y="4907747"/>
            <a:ext cx="1138439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772816"/>
            <a:ext cx="11401425" cy="3962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412314" y="3912960"/>
            <a:ext cx="1138439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412314" y="4927843"/>
            <a:ext cx="1138439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2204864"/>
            <a:ext cx="11420475" cy="2905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407368" y="4317655"/>
            <a:ext cx="1138439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63935"/>
            <a:ext cx="11477625" cy="53054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1559496" y="5835408"/>
            <a:ext cx="144016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2026-01-20T17:48:31Z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