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43237"/>
            <a:ext cx="50482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65341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492896"/>
            <a:ext cx="11372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07" y="764704"/>
            <a:ext cx="10549280" cy="585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556792"/>
            <a:ext cx="11449050" cy="4204667"/>
            <a:chOff x="371475" y="1795462"/>
            <a:chExt cx="11449050" cy="4204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795462"/>
              <a:ext cx="11449050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323854"/>
              <a:ext cx="40481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385762"/>
            <a:ext cx="11639550" cy="608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1506386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2370544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3234702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368" y="4098861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7368" y="4963018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07368" y="5827177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2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368" y="1742195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2606353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3470511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4334670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368" y="5198827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2072154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2936312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3800470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4664629"/>
            <a:ext cx="115932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18331"/>
            <a:ext cx="79724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6443"/>
            <a:ext cx="11344275" cy="511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74368" y="6041384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74368" y="2390578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74368" y="4038508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74368" y="5726631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84416" y="5887320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988840"/>
            <a:ext cx="11410950" cy="3240360"/>
            <a:chOff x="390525" y="1700808"/>
            <a:chExt cx="11410950" cy="3240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700808"/>
              <a:ext cx="11410950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1799" y="4322043"/>
              <a:ext cx="10410825" cy="619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2926450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32504" y="4584427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93"/>
            <a:ext cx="65246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588" y="1359976"/>
            <a:ext cx="9124900" cy="541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5879065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2390578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138992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5867308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5539"/>
            <a:ext cx="10505628" cy="553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74368" y="4261280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4176" y="5838872"/>
            <a:ext cx="57606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364" y="505991"/>
            <a:ext cx="65627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060848"/>
            <a:ext cx="113538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764704"/>
            <a:ext cx="1139190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29527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532" y="1340768"/>
            <a:ext cx="8774956" cy="535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16832"/>
            <a:ext cx="110680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537500"/>
            <a:ext cx="388843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919" y="4351417"/>
            <a:ext cx="3888432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20480" y="5173588"/>
            <a:ext cx="5588087" cy="609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73816" y="4236077"/>
            <a:ext cx="1212511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9937" y="4236077"/>
            <a:ext cx="165618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4236077"/>
            <a:ext cx="1656184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428080"/>
            <a:ext cx="180020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70363" y="3428080"/>
            <a:ext cx="1365597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3428080"/>
            <a:ext cx="1584176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28" y="1390638"/>
            <a:ext cx="10611544" cy="53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