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2986087"/>
            <a:ext cx="81057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13903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9147" y="413903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56384" y="4899304"/>
            <a:ext cx="118743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4266" y="4899304"/>
            <a:ext cx="118743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899304"/>
            <a:ext cx="118743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84604" y="4899304"/>
            <a:ext cx="14919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503327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31024" y="503327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80404" y="503327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61352" y="329503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51409" y="3295032"/>
            <a:ext cx="10247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3295032"/>
            <a:ext cx="10247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73039" y="3295032"/>
            <a:ext cx="125443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76872"/>
            <a:ext cx="11449050" cy="28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5760" y="3315128"/>
            <a:ext cx="28803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3826" y="3315128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48880"/>
            <a:ext cx="113728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3397184"/>
            <a:ext cx="25202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3" y="3397184"/>
            <a:ext cx="109533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774" y="280392"/>
            <a:ext cx="78009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48544"/>
            <a:ext cx="11391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5115328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348163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48544" y="3508558"/>
            <a:ext cx="12645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2452704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49909" y="3527878"/>
            <a:ext cx="136617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48670" y="4614774"/>
            <a:ext cx="229194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19020"/>
            <a:ext cx="77152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6832"/>
            <a:ext cx="11363325" cy="418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82312" y="413903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850551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4870" y="4008566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76534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17414" y="3981851"/>
            <a:ext cx="255039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0592" y="228037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88114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5641152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492896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71675"/>
            <a:ext cx="114490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030704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7"/>
            <a:ext cx="10305223" cy="615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24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69528" y="2864814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69626" y="3929941"/>
            <a:ext cx="132291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49" y="1052736"/>
            <a:ext cx="10318826" cy="530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1732624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6596" y="3973248"/>
            <a:ext cx="25037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1512" y="3248294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901240"/>
            <a:ext cx="25202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598656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4079" y="4783984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828679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893805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76872"/>
            <a:ext cx="43204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