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3005137"/>
            <a:ext cx="748665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12776"/>
            <a:ext cx="108870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844824"/>
            <a:ext cx="110299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844824"/>
            <a:ext cx="10953750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3165636"/>
            <a:ext cx="68647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84784"/>
            <a:ext cx="10982325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733588"/>
            <a:ext cx="68647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28800"/>
            <a:ext cx="10972800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02608" y="3525676"/>
            <a:ext cx="68647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40768"/>
            <a:ext cx="11039475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02608" y="2358928"/>
            <a:ext cx="68647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312" y="1196752"/>
            <a:ext cx="11001375" cy="5553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373548"/>
            <a:ext cx="68647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56792"/>
            <a:ext cx="11106150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4395248"/>
            <a:ext cx="187220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916832"/>
            <a:ext cx="11068050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1957024"/>
            <a:ext cx="266429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29544" y="3775773"/>
            <a:ext cx="367902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772816"/>
            <a:ext cx="11096625" cy="3990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904312" y="1936928"/>
            <a:ext cx="223224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99644" y="5001674"/>
            <a:ext cx="223224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28800"/>
            <a:ext cx="11039475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79976" y="1711635"/>
            <a:ext cx="316835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91744" y="4611272"/>
            <a:ext cx="165618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12776"/>
            <a:ext cx="109537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916832"/>
            <a:ext cx="1098232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916832"/>
            <a:ext cx="1107757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56792"/>
            <a:ext cx="110585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2026-01-19T05:38:00Z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