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3024187"/>
            <a:ext cx="79343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832303" y="2576138"/>
            <a:ext cx="30963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055440" y="3490538"/>
            <a:ext cx="30963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4390932" y="4394890"/>
            <a:ext cx="36492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16832"/>
            <a:ext cx="1144905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999656" y="1946976"/>
            <a:ext cx="36492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2999656" y="3778506"/>
            <a:ext cx="30963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88840"/>
            <a:ext cx="1137285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943872" y="2039080"/>
            <a:ext cx="270030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6119528" y="3857831"/>
            <a:ext cx="379289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60848"/>
            <a:ext cx="1152525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40416" y="2112274"/>
            <a:ext cx="1872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766754" y="3026674"/>
            <a:ext cx="266495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5879976" y="3934242"/>
            <a:ext cx="28083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791744" y="1722576"/>
            <a:ext cx="33123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802170" y="4475825"/>
            <a:ext cx="703013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48072"/>
            <a:ext cx="781050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2204864"/>
            <a:ext cx="113823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772816"/>
            <a:ext cx="11363325" cy="4474071"/>
            <a:chOff x="414337" y="1340768"/>
            <a:chExt cx="11363325" cy="44740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340768"/>
              <a:ext cx="11363325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2204864"/>
              <a:ext cx="11296650" cy="3609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7968208" y="3573016"/>
            <a:ext cx="360040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836712"/>
            <a:ext cx="11334750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087888" y="1814194"/>
            <a:ext cx="30963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336360" y="4698071"/>
            <a:ext cx="187242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268760"/>
            <a:ext cx="11391900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616280" y="1228082"/>
            <a:ext cx="7920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6496078" y="4101912"/>
            <a:ext cx="269626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655840" y="1596984"/>
            <a:ext cx="20162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520754" y="4470812"/>
            <a:ext cx="234299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017959" y="5425406"/>
            <a:ext cx="185390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4812" y="116632"/>
            <a:ext cx="11382375" cy="6526275"/>
            <a:chOff x="404812" y="116632"/>
            <a:chExt cx="11382375" cy="6526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16632"/>
              <a:ext cx="7762875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1556792"/>
              <a:ext cx="11325225" cy="3419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4812" y="4956982"/>
              <a:ext cx="11382375" cy="16859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 flipH="1">
            <a:off x="4635744" y="3295032"/>
            <a:ext cx="11521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6151374" y="4937829"/>
            <a:ext cx="160081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760296" y="1664733"/>
            <a:ext cx="269626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88840"/>
            <a:ext cx="1146810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063552" y="2000074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306785"/>
            <a:ext cx="113728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240016" y="3728266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559496" y="3574202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196752"/>
            <a:ext cx="1140142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16480" y="4036394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1710856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071664" y="3429000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1296228"/>
            <a:ext cx="10084816" cy="529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44824"/>
            <a:ext cx="111633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15480" y="1752234"/>
            <a:ext cx="28083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957714" y="3560937"/>
            <a:ext cx="213828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126" y="1772816"/>
            <a:ext cx="1143952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173738" y="1835962"/>
            <a:ext cx="192226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249289" y="3656258"/>
            <a:ext cx="147855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73460"/>
            <a:ext cx="11391900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287687" y="3264888"/>
            <a:ext cx="273630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016003" y="5083640"/>
            <a:ext cx="194409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7" y="2523040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507584" y="5256191"/>
            <a:ext cx="9880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0399"/>
          <a:stretch/>
        </p:blipFill>
        <p:spPr>
          <a:xfrm>
            <a:off x="395287" y="2492896"/>
            <a:ext cx="11401425" cy="262207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727847" y="2534274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772816"/>
            <a:ext cx="11458575" cy="4396705"/>
            <a:chOff x="366712" y="1340768"/>
            <a:chExt cx="11458575" cy="43967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3861048"/>
              <a:ext cx="11458575" cy="1876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52325"/>
            <a:stretch/>
          </p:blipFill>
          <p:spPr>
            <a:xfrm>
              <a:off x="395287" y="1340768"/>
              <a:ext cx="11401425" cy="252028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6168007" y="1787323"/>
            <a:ext cx="28083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6096000" y="4437112"/>
            <a:ext cx="24783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2026-01-20T17:44:31Z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