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2995612"/>
            <a:ext cx="1009650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152202"/>
            <a:ext cx="10081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11498" y="3152202"/>
            <a:ext cx="121229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87888" y="3152202"/>
            <a:ext cx="208823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9937" y="4780035"/>
            <a:ext cx="208823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092315" y="4780035"/>
            <a:ext cx="208823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214562"/>
            <a:ext cx="11391900" cy="2428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3060098"/>
            <a:ext cx="2448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60096" y="3060098"/>
            <a:ext cx="272316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00455" y="3060098"/>
            <a:ext cx="134175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68438" y="3884063"/>
            <a:ext cx="253933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782002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844824"/>
            <a:ext cx="113728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836712"/>
            <a:ext cx="11506200" cy="5606727"/>
            <a:chOff x="342900" y="1412776"/>
            <a:chExt cx="11506200" cy="56067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900" y="1412776"/>
              <a:ext cx="11506200" cy="4829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250" y="6381328"/>
              <a:ext cx="11372850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88840"/>
            <a:ext cx="1132522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84784"/>
            <a:ext cx="11106150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568026"/>
            <a:ext cx="7920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105424"/>
            <a:ext cx="7920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793547"/>
            <a:ext cx="7920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84784"/>
            <a:ext cx="11144250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568026"/>
            <a:ext cx="7920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2297260"/>
            <a:ext cx="7920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3949485"/>
            <a:ext cx="7920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4678719"/>
            <a:ext cx="7920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7743825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988840"/>
            <a:ext cx="11344275" cy="4295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711624" y="4673232"/>
            <a:ext cx="36724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772816"/>
            <a:ext cx="11115675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870897"/>
            <a:ext cx="7920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2648146"/>
            <a:ext cx="7920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221088"/>
            <a:ext cx="7920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44824"/>
            <a:ext cx="115347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8859" y="1700808"/>
            <a:ext cx="11422616" cy="3870709"/>
            <a:chOff x="378859" y="1871662"/>
            <a:chExt cx="11422616" cy="38707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871662"/>
              <a:ext cx="11410950" cy="3114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859" y="5008946"/>
              <a:ext cx="3667125" cy="733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216868"/>
            <a:ext cx="113538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51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2616816"/>
            <a:ext cx="136815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41292" y="4234602"/>
            <a:ext cx="28553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575720" y="5038470"/>
            <a:ext cx="10081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3253168"/>
            <a:ext cx="151216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87928" y="4880394"/>
            <a:ext cx="151216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553952" y="5692578"/>
            <a:ext cx="151216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969" y="692696"/>
            <a:ext cx="10269639" cy="601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5147144"/>
            <a:ext cx="18722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96347"/>
            <a:ext cx="10419196" cy="5801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984431" y="703930"/>
            <a:ext cx="159914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96580" y="2185954"/>
            <a:ext cx="159914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48377" y="3663062"/>
            <a:ext cx="183393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718449" y="5138282"/>
            <a:ext cx="183393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03880" y="3184018"/>
            <a:ext cx="2664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52383" y="4932430"/>
            <a:ext cx="219725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9785" y="5736298"/>
            <a:ext cx="136376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1444106"/>
            <a:ext cx="26944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75720" y="3875808"/>
            <a:ext cx="43204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13012" y="4689725"/>
            <a:ext cx="30109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5999" y="1844338"/>
            <a:ext cx="36724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44271" y="2758740"/>
            <a:ext cx="317351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6993" y="3572655"/>
            <a:ext cx="24186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12332" y="4385200"/>
            <a:ext cx="16595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4824"/>
            <a:ext cx="1143952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97920" y="2936178"/>
            <a:ext cx="19442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3792" y="3799088"/>
            <a:ext cx="19442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988840"/>
            <a:ext cx="11468100" cy="3143669"/>
            <a:chOff x="361950" y="1412776"/>
            <a:chExt cx="11468100" cy="31436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412776"/>
              <a:ext cx="11468100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861120"/>
              <a:ext cx="6953250" cy="6953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722564" y="3665120"/>
            <a:ext cx="16595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56683" y="3665120"/>
            <a:ext cx="16595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3613208"/>
            <a:ext cx="16595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65864" y="4437173"/>
            <a:ext cx="382202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2026-01-20T15:17:44Z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