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2538412"/>
            <a:ext cx="771525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" y="764704"/>
            <a:ext cx="109537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382860"/>
            <a:ext cx="8791575" cy="628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26912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2707404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847703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189" y="419819"/>
            <a:ext cx="9058275" cy="610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526912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707404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847703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772816"/>
            <a:ext cx="98488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0240" y="1834134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10240" y="4014626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916832"/>
            <a:ext cx="100965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79592" y="1937801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9592" y="4118293"/>
            <a:ext cx="7736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72816"/>
            <a:ext cx="110871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41552" y="4961264"/>
            <a:ext cx="237626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697200"/>
            <a:ext cx="237626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90036" y="4747064"/>
            <a:ext cx="4030499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44824"/>
            <a:ext cx="111061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45808" y="1884602"/>
            <a:ext cx="237626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3934464"/>
            <a:ext cx="266293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420888"/>
            <a:ext cx="10982325" cy="2209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1840" y="3757224"/>
            <a:ext cx="93610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1513" y="908720"/>
            <a:ext cx="10531111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764704"/>
            <a:ext cx="109728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56792"/>
            <a:ext cx="109251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2026-01-19T02:32:04Z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