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4"/>
  </p:notesMasterIdLst>
  <p:handoutMasterIdLst>
    <p:handoutMasterId r:id="rId7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55" r:id="rId19"/>
    <p:sldId id="356" r:id="rId20"/>
    <p:sldId id="357" r:id="rId21"/>
    <p:sldId id="358" r:id="rId22"/>
    <p:sldId id="359" r:id="rId23"/>
    <p:sldId id="360" r:id="rId24"/>
    <p:sldId id="361" r:id="rId25"/>
    <p:sldId id="362" r:id="rId26"/>
    <p:sldId id="363" r:id="rId27"/>
    <p:sldId id="364" r:id="rId28"/>
    <p:sldId id="365" r:id="rId29"/>
    <p:sldId id="366" r:id="rId30"/>
    <p:sldId id="367" r:id="rId31"/>
    <p:sldId id="368" r:id="rId32"/>
    <p:sldId id="369" r:id="rId33"/>
    <p:sldId id="370" r:id="rId34"/>
    <p:sldId id="371" r:id="rId35"/>
    <p:sldId id="372" r:id="rId36"/>
    <p:sldId id="373" r:id="rId37"/>
    <p:sldId id="374" r:id="rId38"/>
    <p:sldId id="375" r:id="rId39"/>
    <p:sldId id="376" r:id="rId40"/>
    <p:sldId id="377" r:id="rId41"/>
    <p:sldId id="378" r:id="rId42"/>
    <p:sldId id="379" r:id="rId43"/>
    <p:sldId id="380" r:id="rId44"/>
    <p:sldId id="381" r:id="rId45"/>
    <p:sldId id="382" r:id="rId46"/>
    <p:sldId id="383" r:id="rId47"/>
    <p:sldId id="384" r:id="rId48"/>
    <p:sldId id="385" r:id="rId49"/>
    <p:sldId id="340" r:id="rId50"/>
    <p:sldId id="341" r:id="rId51"/>
    <p:sldId id="386" r:id="rId52"/>
    <p:sldId id="387" r:id="rId53"/>
    <p:sldId id="388" r:id="rId54"/>
    <p:sldId id="389" r:id="rId55"/>
    <p:sldId id="390" r:id="rId56"/>
    <p:sldId id="391" r:id="rId57"/>
    <p:sldId id="392" r:id="rId58"/>
    <p:sldId id="393" r:id="rId59"/>
    <p:sldId id="394" r:id="rId60"/>
    <p:sldId id="395" r:id="rId61"/>
    <p:sldId id="396" r:id="rId62"/>
    <p:sldId id="398" r:id="rId63"/>
    <p:sldId id="397" r:id="rId64"/>
    <p:sldId id="342" r:id="rId65"/>
    <p:sldId id="353" r:id="rId66"/>
    <p:sldId id="354" r:id="rId67"/>
    <p:sldId id="343" r:id="rId68"/>
    <p:sldId id="350" r:id="rId69"/>
    <p:sldId id="351" r:id="rId70"/>
    <p:sldId id="352" r:id="rId71"/>
    <p:sldId id="347" r:id="rId72"/>
    <p:sldId id="348" r:id="rId73"/>
  </p:sldIdLst>
  <p:sldSz cx="12192000" cy="6858000"/>
  <p:notesSz cx="6858000" cy="9144000"/>
  <p:custDataLst>
    <p:tags r:id="rId7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6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475" y="2957512"/>
            <a:ext cx="611505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88840"/>
            <a:ext cx="1164907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7360" y="206084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7360" y="386104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00808"/>
            <a:ext cx="11477625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7600" y="299695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7600" y="4810980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552700"/>
            <a:ext cx="11353800" cy="175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7600" y="2564904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2816"/>
            <a:ext cx="11582400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7600" y="3091450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1700808"/>
            <a:ext cx="11287125" cy="4425280"/>
            <a:chOff x="452437" y="1412776"/>
            <a:chExt cx="11287125" cy="44252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412776"/>
              <a:ext cx="11287125" cy="2390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487" y="3933056"/>
              <a:ext cx="11249025" cy="1905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11425" y="1772816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5" y="4306924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209800"/>
            <a:ext cx="11163300" cy="2438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1329" y="2227354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75" y="980728"/>
            <a:ext cx="1152525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88840"/>
            <a:ext cx="115443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29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132856"/>
            <a:ext cx="11391900" cy="3143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1329" y="2213526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1329" y="2852936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1329" y="3529860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1329" y="4169270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91329" y="473197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390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28800"/>
            <a:ext cx="117157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98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82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56792"/>
            <a:ext cx="117062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04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700808"/>
            <a:ext cx="11163300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3337" y="170080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3337" y="234021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3337" y="301714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3337" y="365655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63337" y="4934900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40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5" y="1628800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5" y="2268210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5" y="364067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5" y="428008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5" y="4842796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72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63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84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" y="1269826"/>
            <a:ext cx="115919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24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72626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37893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54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564904"/>
            <a:ext cx="11506200" cy="209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67408" y="278092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91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091" y="1700808"/>
            <a:ext cx="11563821" cy="4544541"/>
            <a:chOff x="309091" y="1484784"/>
            <a:chExt cx="11563821" cy="45445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484784"/>
              <a:ext cx="11553825" cy="1819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091" y="3429000"/>
              <a:ext cx="8039100" cy="26003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87504" y="1741000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87504" y="3730575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37" y="836712"/>
            <a:ext cx="1151572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62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38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772816"/>
            <a:ext cx="11582400" cy="3810000"/>
            <a:chOff x="304800" y="2152650"/>
            <a:chExt cx="11582400" cy="3810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2152650"/>
              <a:ext cx="11582400" cy="2552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375" y="4705350"/>
              <a:ext cx="11525250" cy="1257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592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49660"/>
            <a:ext cx="11496675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55679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20946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21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49483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14750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4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0808"/>
            <a:ext cx="116776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02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72816"/>
            <a:ext cx="115919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40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24050"/>
            <a:ext cx="1164907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48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515194"/>
            <a:ext cx="11601450" cy="5010150"/>
            <a:chOff x="295275" y="1268760"/>
            <a:chExt cx="11601450" cy="5010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268760"/>
              <a:ext cx="11601450" cy="2514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3783360"/>
              <a:ext cx="11544300" cy="2495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7331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88840"/>
            <a:ext cx="11363325" cy="3133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050800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33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49483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78092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5393499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60848"/>
            <a:ext cx="11391900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138214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559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00262"/>
            <a:ext cx="11572875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23031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462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16832"/>
            <a:ext cx="11506200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9273" y="2064534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185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1268760"/>
            <a:ext cx="116205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79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268760"/>
            <a:ext cx="11553825" cy="5452776"/>
            <a:chOff x="319087" y="1412776"/>
            <a:chExt cx="11553825" cy="54527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412776"/>
              <a:ext cx="11553825" cy="4991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9462" y="6332152"/>
              <a:ext cx="6724650" cy="533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916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8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7486"/>
            <a:ext cx="11563350" cy="4895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87504" y="404367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470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60848"/>
            <a:ext cx="11477625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9273" y="210639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91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" y="1269826"/>
            <a:ext cx="11477625" cy="554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30895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000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60848"/>
            <a:ext cx="11553825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204864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844824"/>
            <a:ext cx="11610975" cy="3696444"/>
            <a:chOff x="290512" y="2200275"/>
            <a:chExt cx="11610975" cy="36964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2200275"/>
              <a:ext cx="11610975" cy="2457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4725144"/>
              <a:ext cx="11582400" cy="1171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908720"/>
            <a:ext cx="11582400" cy="5753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95269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26863" y="4801210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191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" y="908720"/>
            <a:ext cx="11658600" cy="5762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71648" y="2166780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64818" y="2804804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75897" y="4734086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875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16848"/>
            <a:ext cx="10364439" cy="56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06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46624" y="3575124"/>
            <a:ext cx="126600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39370" y="4851264"/>
            <a:ext cx="70511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28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484784"/>
            <a:ext cx="11684968" cy="5112568"/>
            <a:chOff x="285750" y="1412776"/>
            <a:chExt cx="11684968" cy="51125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412776"/>
              <a:ext cx="11620500" cy="1905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3429719"/>
              <a:ext cx="11563350" cy="3095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386336" y="1463016"/>
            <a:ext cx="70511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444730" y="2739154"/>
            <a:ext cx="70511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554884" y="3975101"/>
            <a:ext cx="126930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831403" y="5291434"/>
            <a:ext cx="126930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703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34802"/>
            <a:ext cx="11630025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32136" y="1444850"/>
            <a:ext cx="129614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11824" y="2770880"/>
            <a:ext cx="129614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73458" y="4750405"/>
            <a:ext cx="1666357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93663" y="5428764"/>
            <a:ext cx="946151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31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5053368"/>
            <a:ext cx="187220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11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02392" y="1598656"/>
            <a:ext cx="93610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4242" y="3598278"/>
            <a:ext cx="1941437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46424" y="4921072"/>
            <a:ext cx="70511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58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98637"/>
            <a:ext cx="11515725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20536" y="1618733"/>
            <a:ext cx="70511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01089" y="2945113"/>
            <a:ext cx="2375031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291636" y="4271493"/>
            <a:ext cx="70511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86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166937"/>
            <a:ext cx="11410950" cy="252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7600" y="2243670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7600" y="353115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3886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8368" y="1672772"/>
            <a:ext cx="216024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28448" y="3662346"/>
            <a:ext cx="142006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15498" y="4325539"/>
            <a:ext cx="2033013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68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26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052736"/>
            <a:ext cx="115824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39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1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233612"/>
            <a:ext cx="1159192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656" y="1330720"/>
            <a:ext cx="10375899" cy="5295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8208" y="4261280"/>
            <a:ext cx="187220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32856"/>
            <a:ext cx="11563350" cy="3228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802868"/>
            <a:ext cx="187220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47332" y="3491369"/>
            <a:ext cx="110485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2440984"/>
            <a:ext cx="187220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68408" y="4432325"/>
            <a:ext cx="1423714" cy="403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2343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3107010"/>
            <a:ext cx="113633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2816"/>
            <a:ext cx="11582400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7456" y="2967530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7456" y="425501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52625"/>
            <a:ext cx="1161097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352" y="3387136"/>
            <a:ext cx="1173730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352" y="3990036"/>
            <a:ext cx="1173730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352" y="4592936"/>
            <a:ext cx="1173730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3352" y="5195838"/>
            <a:ext cx="1173730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63352" y="5798738"/>
            <a:ext cx="1173730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352" y="1696086"/>
            <a:ext cx="1173730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352" y="2309034"/>
            <a:ext cx="1173730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352" y="2901886"/>
            <a:ext cx="1173730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3352" y="3494740"/>
            <a:ext cx="1173730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533650"/>
            <a:ext cx="11534775" cy="1790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7600" y="2587394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7600" y="2947434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0</Words>
  <Application>Microsoft Office PowerPoint</Application>
  <PresentationFormat>宽屏</PresentationFormat>
  <Paragraphs>0</Paragraphs>
  <Slides>72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7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2026-01-18T08:41:10Z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