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143250"/>
            <a:ext cx="36004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060848"/>
            <a:ext cx="70675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492896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88840"/>
            <a:ext cx="1136332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6576" y="2842888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51244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447898"/>
            <a:ext cx="11325225" cy="521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5733256"/>
            <a:ext cx="2160240" cy="57606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040752"/>
            <a:ext cx="1944216" cy="57606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2258" y="2903176"/>
            <a:ext cx="2257758" cy="57606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5516" y="4025160"/>
            <a:ext cx="1944216" cy="57606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894800"/>
            <a:ext cx="3312368" cy="57606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8429" y="4020216"/>
            <a:ext cx="2239299" cy="57606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127474"/>
            <a:ext cx="1139190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56473"/>
            <a:ext cx="113442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060848"/>
            <a:ext cx="114490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011" y="4149080"/>
            <a:ext cx="10820400" cy="628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20304" y="4118936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84784"/>
            <a:ext cx="110966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2026-01-20T12:20:18Z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