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2" r:id="rId5"/>
    <p:sldId id="340" r:id="rId6"/>
    <p:sldId id="338" r:id="rId7"/>
    <p:sldId id="337" r:id="rId8"/>
    <p:sldId id="335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0095" y="2933700"/>
            <a:ext cx="55911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72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39470" y="3789045"/>
            <a:ext cx="650049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0855" y="4553585"/>
            <a:ext cx="971804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70" y="5300980"/>
            <a:ext cx="593979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19" b="39896"/>
          <a:stretch>
            <a:fillRect/>
          </a:stretch>
        </p:blipFill>
        <p:spPr>
          <a:xfrm>
            <a:off x="5663565" y="3213100"/>
            <a:ext cx="3876040" cy="32404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3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19" b="39896"/>
          <a:stretch>
            <a:fillRect/>
          </a:stretch>
        </p:blipFill>
        <p:spPr>
          <a:xfrm>
            <a:off x="5807710" y="4436745"/>
            <a:ext cx="2609850" cy="21818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6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3727" y="2377595"/>
            <a:ext cx="314206" cy="3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19" b="39896"/>
          <a:stretch>
            <a:fillRect/>
          </a:stretch>
        </p:blipFill>
        <p:spPr>
          <a:xfrm>
            <a:off x="4295775" y="3140710"/>
            <a:ext cx="3876040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05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2890" y="2924810"/>
            <a:ext cx="593725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2890" y="3644900"/>
            <a:ext cx="648652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436745"/>
            <a:ext cx="512381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156835"/>
            <a:ext cx="67710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5876925"/>
            <a:ext cx="846264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8" grpId="0" bldLvl="0" animBg="1"/>
      <p:bldP spid="22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1630" y="1268730"/>
            <a:ext cx="261937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168605"/>
            <a:ext cx="4570277" cy="41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2893695"/>
            <a:ext cx="561657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573145"/>
            <a:ext cx="495935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381500"/>
            <a:ext cx="655256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61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19310" y="2648585"/>
            <a:ext cx="18611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498" y="3626607"/>
            <a:ext cx="971183" cy="5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96523" y="4475147"/>
            <a:ext cx="1133047" cy="5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09722" y="4494216"/>
            <a:ext cx="495113" cy="46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9848" y="5323687"/>
            <a:ext cx="552241" cy="5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96975"/>
            <a:ext cx="8728710" cy="1835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852775"/>
            <a:ext cx="11340000" cy="3907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8089" y="3939348"/>
            <a:ext cx="371335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285211"/>
            <a:ext cx="342769" cy="39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7"/>
          <a:stretch>
            <a:fillRect/>
          </a:stretch>
        </p:blipFill>
        <p:spPr>
          <a:xfrm>
            <a:off x="4151630" y="4509135"/>
            <a:ext cx="2726055" cy="239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340000" cy="4296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9013" y="2075839"/>
            <a:ext cx="2018539" cy="48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7115" y="2874645"/>
            <a:ext cx="148145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0370" y="2780665"/>
            <a:ext cx="277812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8685" y="3762234"/>
            <a:ext cx="999748" cy="50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23345" y="3762234"/>
            <a:ext cx="1094961" cy="4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3"/>
          <a:stretch>
            <a:fillRect/>
          </a:stretch>
        </p:blipFill>
        <p:spPr>
          <a:xfrm>
            <a:off x="4079875" y="4269105"/>
            <a:ext cx="3947160" cy="2529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2284623"/>
            <a:ext cx="790277" cy="43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4"/>
          <a:stretch>
            <a:fillRect/>
          </a:stretch>
        </p:blipFill>
        <p:spPr>
          <a:xfrm>
            <a:off x="2567305" y="2637155"/>
            <a:ext cx="6120765" cy="363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844395"/>
            <a:ext cx="11340000" cy="3913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7930" y="5253157"/>
            <a:ext cx="371335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/>
          <a:stretch>
            <a:fillRect/>
          </a:stretch>
        </p:blipFill>
        <p:spPr>
          <a:xfrm>
            <a:off x="6096000" y="836930"/>
            <a:ext cx="3647440" cy="26498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15" y="5705195"/>
            <a:ext cx="11340000" cy="94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7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320229"/>
            <a:ext cx="371335" cy="40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45"/>
          <a:stretch>
            <a:fillRect/>
          </a:stretch>
        </p:blipFill>
        <p:spPr>
          <a:xfrm>
            <a:off x="4943475" y="3285490"/>
            <a:ext cx="2376215" cy="350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2569" y="3253167"/>
            <a:ext cx="780755" cy="4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9" r="24437"/>
          <a:stretch>
            <a:fillRect/>
          </a:stretch>
        </p:blipFill>
        <p:spPr>
          <a:xfrm>
            <a:off x="5519420" y="2997200"/>
            <a:ext cx="5112385" cy="350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2024-12-27T13:03:40Z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