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7" r:id="rId6"/>
    <p:sldId id="336" r:id="rId7"/>
    <p:sldId id="335" r:id="rId8"/>
    <p:sldId id="333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781300"/>
            <a:ext cx="10702290" cy="1328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03" r="35391" b="16544"/>
          <a:stretch>
            <a:fillRect/>
          </a:stretch>
        </p:blipFill>
        <p:spPr>
          <a:xfrm>
            <a:off x="407035" y="4364990"/>
            <a:ext cx="7324090" cy="17284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22" t="36819" r="7260"/>
          <a:stretch>
            <a:fillRect/>
          </a:stretch>
        </p:blipFill>
        <p:spPr>
          <a:xfrm>
            <a:off x="8387715" y="2997200"/>
            <a:ext cx="3312160" cy="37077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3069590"/>
            <a:ext cx="3290570" cy="37407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4437380"/>
            <a:ext cx="7458075" cy="176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16"/>
          <a:stretch>
            <a:fillRect/>
          </a:stretch>
        </p:blipFill>
        <p:spPr>
          <a:xfrm>
            <a:off x="407035" y="989965"/>
            <a:ext cx="11336020" cy="3015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3282" y="2323321"/>
            <a:ext cx="1351552" cy="4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4089" y="3333074"/>
            <a:ext cx="1018423" cy="4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997200"/>
            <a:ext cx="3290570" cy="3740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340205"/>
            <a:ext cx="11340000" cy="4074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3140710"/>
            <a:ext cx="2828925" cy="28670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5"/>
          <a:stretch>
            <a:fillRect/>
          </a:stretch>
        </p:blipFill>
        <p:spPr>
          <a:xfrm>
            <a:off x="360045" y="1152525"/>
            <a:ext cx="9992360" cy="55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280" y="3861435"/>
            <a:ext cx="368300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390" y="2924810"/>
            <a:ext cx="43910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915" y="3717290"/>
            <a:ext cx="640842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6390" y="4581525"/>
            <a:ext cx="684085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373370"/>
            <a:ext cx="9895840" cy="136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1124585"/>
            <a:ext cx="282892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  <p:bldP spid="19" grpId="0" bldLvl="0" animBg="1"/>
      <p:bldP spid="28" grpId="0" bldLvl="0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9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908405"/>
            <a:ext cx="11340000" cy="29795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5"/>
          <a:stretch>
            <a:fillRect/>
          </a:stretch>
        </p:blipFill>
        <p:spPr>
          <a:xfrm>
            <a:off x="1991360" y="3717290"/>
            <a:ext cx="8136935" cy="3074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3860800"/>
            <a:ext cx="8651875" cy="286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2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2462227"/>
            <a:ext cx="1133047" cy="45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2481277"/>
            <a:ext cx="542720" cy="4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0780" y="3481384"/>
            <a:ext cx="428463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151" y="3519484"/>
            <a:ext cx="1066397" cy="4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9445" y="4529116"/>
            <a:ext cx="428463" cy="37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8438" y="4491016"/>
            <a:ext cx="1494860" cy="4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4156" y="5481599"/>
            <a:ext cx="428463" cy="4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73047" y="5538748"/>
            <a:ext cx="428463" cy="36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1586261"/>
            <a:ext cx="428463" cy="362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916" y="1576727"/>
            <a:ext cx="790277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1057" y="1548128"/>
            <a:ext cx="533198" cy="4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1108" y="2577712"/>
            <a:ext cx="428463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3652" y="3588229"/>
            <a:ext cx="1190176" cy="40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8820" y="3283585"/>
            <a:ext cx="263144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2720" y="4541548"/>
            <a:ext cx="1656725" cy="4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949815" cy="3438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3284855"/>
            <a:ext cx="71945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72"/>
          <a:stretch>
            <a:fillRect/>
          </a:stretch>
        </p:blipFill>
        <p:spPr>
          <a:xfrm>
            <a:off x="1775460" y="3297555"/>
            <a:ext cx="5544820" cy="35604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5"/>
          <a:stretch>
            <a:fillRect/>
          </a:stretch>
        </p:blipFill>
        <p:spPr>
          <a:xfrm>
            <a:off x="4799965" y="2997200"/>
            <a:ext cx="4332605" cy="356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058900"/>
            <a:ext cx="11340000" cy="3018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932910"/>
            <a:ext cx="11340000" cy="945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4725035"/>
            <a:ext cx="6884035" cy="19640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0029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797425"/>
            <a:ext cx="6884035" cy="19640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005" y="1365885"/>
            <a:ext cx="446976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438132"/>
            <a:ext cx="1723375" cy="51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2853055"/>
            <a:ext cx="831278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2024-12-27T07:14:24Z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