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3" r:id="rId5"/>
    <p:sldId id="352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9045" y="2976245"/>
            <a:ext cx="715327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950764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88386" y="5147296"/>
            <a:ext cx="918034" cy="431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2045" y="5243100"/>
            <a:ext cx="191589" cy="28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41478" y="6009533"/>
            <a:ext cx="934000" cy="423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59086" y="6161223"/>
            <a:ext cx="215538" cy="239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7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48261" y="3519242"/>
            <a:ext cx="323727" cy="4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05" y="4220845"/>
            <a:ext cx="8985885" cy="1960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131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68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4378949"/>
            <a:ext cx="799798" cy="400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59596" y="4274102"/>
            <a:ext cx="961662" cy="43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64080" y="4283633"/>
            <a:ext cx="1085440" cy="400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63778" y="4216912"/>
            <a:ext cx="4694055" cy="505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040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765175"/>
            <a:ext cx="9764395" cy="41090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0505" y="3345180"/>
            <a:ext cx="104711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51" b="16495"/>
          <a:stretch>
            <a:fillRect/>
          </a:stretch>
        </p:blipFill>
        <p:spPr>
          <a:xfrm>
            <a:off x="4584065" y="4004945"/>
            <a:ext cx="3896360" cy="2598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853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56740"/>
            <a:ext cx="11340000" cy="433518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718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1268730"/>
            <a:ext cx="10356850" cy="52647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1196975"/>
            <a:ext cx="10376535" cy="5377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8205" y="3933190"/>
            <a:ext cx="871855" cy="81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3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068955"/>
            <a:ext cx="10735945" cy="196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205"/>
            <a:ext cx="11340000" cy="441196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2436050"/>
            <a:ext cx="7655214" cy="485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5280" y="3322320"/>
            <a:ext cx="10565130" cy="249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340205"/>
            <a:ext cx="11340000" cy="34138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7035" y="2277110"/>
            <a:ext cx="390906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8935" y="3190240"/>
            <a:ext cx="6196330" cy="8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10400665" cy="35915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63" t="20607"/>
          <a:stretch>
            <a:fillRect/>
          </a:stretch>
        </p:blipFill>
        <p:spPr>
          <a:xfrm>
            <a:off x="4439920" y="4004945"/>
            <a:ext cx="4233545" cy="270129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10558780" cy="35363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63" t="20607"/>
          <a:stretch>
            <a:fillRect/>
          </a:stretch>
        </p:blipFill>
        <p:spPr>
          <a:xfrm>
            <a:off x="4368165" y="4004945"/>
            <a:ext cx="4233545" cy="270129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3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11788" y="1529052"/>
            <a:ext cx="895012" cy="419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67254" y="2425144"/>
            <a:ext cx="1123526" cy="49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4534" y="3378434"/>
            <a:ext cx="1180654" cy="46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21360" y="3407032"/>
            <a:ext cx="447506" cy="46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73602" y="3378434"/>
            <a:ext cx="552241" cy="49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63" t="20607"/>
          <a:stretch>
            <a:fillRect/>
          </a:stretch>
        </p:blipFill>
        <p:spPr>
          <a:xfrm>
            <a:off x="5735955" y="3213100"/>
            <a:ext cx="4233545" cy="2701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190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7630" y="3213100"/>
            <a:ext cx="6008370" cy="156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2890" y="5085080"/>
            <a:ext cx="555434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340205"/>
            <a:ext cx="11340000" cy="346106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91135" y="2277110"/>
            <a:ext cx="746125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7149" y="3313868"/>
            <a:ext cx="2646952" cy="45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1135" y="4076700"/>
            <a:ext cx="8034655" cy="84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258103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2890" y="2493010"/>
            <a:ext cx="813879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2890" y="3357245"/>
            <a:ext cx="10138410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4260"/>
            <a:ext cx="997040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27770" y="3706642"/>
            <a:ext cx="401830" cy="36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900" y="692785"/>
            <a:ext cx="9389110" cy="3325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2305" y="3284855"/>
            <a:ext cx="54737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08"/>
          <a:stretch>
            <a:fillRect/>
          </a:stretch>
        </p:blipFill>
        <p:spPr>
          <a:xfrm>
            <a:off x="1991360" y="4149090"/>
            <a:ext cx="3117850" cy="222821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200" y="4149090"/>
            <a:ext cx="5769610" cy="258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015" y="620395"/>
            <a:ext cx="9158605" cy="46939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08"/>
          <a:stretch>
            <a:fillRect/>
          </a:stretch>
        </p:blipFill>
        <p:spPr>
          <a:xfrm>
            <a:off x="3215005" y="4580890"/>
            <a:ext cx="2533650" cy="18110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290" y="4580890"/>
            <a:ext cx="4687570" cy="209994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440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0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7153" y="2644248"/>
            <a:ext cx="390377" cy="419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548640"/>
            <a:ext cx="8439150" cy="41230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18" b="25144"/>
          <a:stretch>
            <a:fillRect/>
          </a:stretch>
        </p:blipFill>
        <p:spPr>
          <a:xfrm>
            <a:off x="2873375" y="4364990"/>
            <a:ext cx="6572250" cy="231584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08405"/>
            <a:ext cx="1001472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19858" y="1009432"/>
            <a:ext cx="319529" cy="37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2024-12-27T12:03:10Z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